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2"/>
  </p:notesMasterIdLst>
  <p:sldIdLst>
    <p:sldId id="291" r:id="rId2"/>
    <p:sldId id="258" r:id="rId3"/>
    <p:sldId id="259" r:id="rId4"/>
    <p:sldId id="260" r:id="rId5"/>
    <p:sldId id="261" r:id="rId6"/>
    <p:sldId id="292" r:id="rId7"/>
    <p:sldId id="290" r:id="rId8"/>
    <p:sldId id="283" r:id="rId9"/>
    <p:sldId id="263" r:id="rId10"/>
    <p:sldId id="28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2830"/>
    <a:srgbClr val="FF3300"/>
    <a:srgbClr val="0033CC"/>
    <a:srgbClr val="070955"/>
    <a:srgbClr val="291367"/>
    <a:srgbClr val="023252"/>
    <a:srgbClr val="1D0442"/>
    <a:srgbClr val="050643"/>
    <a:srgbClr val="040532"/>
    <a:srgbClr val="090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A0DE31-11B8-4C56-B615-D1F49C1FAEC0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46AC24CA-ACE4-4132-A5C6-AB06BD6724DD}">
      <dgm:prSet custT="1"/>
      <dgm:spPr>
        <a:solidFill>
          <a:schemeClr val="bg1"/>
        </a:solidFill>
      </dgm:spPr>
      <dgm:t>
        <a:bodyPr/>
        <a:lstStyle/>
        <a:p>
          <a:r>
            <a:rPr lang="en-IN" sz="1000" dirty="0">
              <a:solidFill>
                <a:schemeClr val="tx1"/>
              </a:solidFill>
            </a:rPr>
            <a:t>Omkar : Founder of X-</a:t>
          </a:r>
          <a:r>
            <a:rPr lang="en-IN" sz="1000" dirty="0" err="1">
              <a:solidFill>
                <a:schemeClr val="tx1"/>
              </a:solidFill>
            </a:rPr>
            <a:t>workZ</a:t>
          </a:r>
          <a:r>
            <a:rPr lang="en-IN" sz="1000" dirty="0">
              <a:solidFill>
                <a:schemeClr val="tx1"/>
              </a:solidFill>
            </a:rPr>
            <a:t>, Trains on Java Technology</a:t>
          </a:r>
        </a:p>
      </dgm:t>
    </dgm:pt>
    <dgm:pt modelId="{B6C8F6B9-9E7F-4660-8869-1FA212699167}" type="parTrans" cxnId="{7AF75284-4D4C-454A-A326-EFF8B70BEB68}">
      <dgm:prSet/>
      <dgm:spPr/>
      <dgm:t>
        <a:bodyPr/>
        <a:lstStyle/>
        <a:p>
          <a:endParaRPr lang="en-IN"/>
        </a:p>
      </dgm:t>
    </dgm:pt>
    <dgm:pt modelId="{26CCB4AE-B1B1-44F1-B953-93304A98714B}" type="sibTrans" cxnId="{7AF75284-4D4C-454A-A326-EFF8B70BEB68}">
      <dgm:prSet/>
      <dgm:spPr/>
      <dgm:t>
        <a:bodyPr/>
        <a:lstStyle/>
        <a:p>
          <a:endParaRPr lang="en-IN"/>
        </a:p>
      </dgm:t>
    </dgm:pt>
    <dgm:pt modelId="{01D8ADF8-1D91-4DC4-B539-F7C7228B0D52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Devendra Singh: Senior Technical Trainer on Java Platform</a:t>
          </a:r>
        </a:p>
      </dgm:t>
    </dgm:pt>
    <dgm:pt modelId="{7842FEE9-797D-4687-B81A-9B1D45360B4A}" type="parTrans" cxnId="{3C05108E-8165-4065-A15A-9578741F75D3}">
      <dgm:prSet/>
      <dgm:spPr/>
      <dgm:t>
        <a:bodyPr/>
        <a:lstStyle/>
        <a:p>
          <a:endParaRPr lang="en-IN"/>
        </a:p>
      </dgm:t>
    </dgm:pt>
    <dgm:pt modelId="{DFBAAF8C-DC97-4A6A-AC12-B59798AF62C5}" type="sibTrans" cxnId="{3C05108E-8165-4065-A15A-9578741F75D3}">
      <dgm:prSet/>
      <dgm:spPr/>
      <dgm:t>
        <a:bodyPr/>
        <a:lstStyle/>
        <a:p>
          <a:endParaRPr lang="en-IN"/>
        </a:p>
      </dgm:t>
    </dgm:pt>
    <dgm:pt modelId="{91D27EE4-D453-4EF7-97E2-5DDE61711F03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Satish : Senior Technical Trainer on Java and web Platform</a:t>
          </a:r>
        </a:p>
      </dgm:t>
    </dgm:pt>
    <dgm:pt modelId="{A58424D0-DF95-4304-8AE3-82BC1AED3C24}" type="parTrans" cxnId="{62283EAD-DE24-4C77-AEFF-4A7B122FB2BB}">
      <dgm:prSet/>
      <dgm:spPr/>
      <dgm:t>
        <a:bodyPr/>
        <a:lstStyle/>
        <a:p>
          <a:endParaRPr lang="en-IN"/>
        </a:p>
      </dgm:t>
    </dgm:pt>
    <dgm:pt modelId="{10B3CF5A-1E52-44BA-8FCB-A64041E33407}" type="sibTrans" cxnId="{62283EAD-DE24-4C77-AEFF-4A7B122FB2BB}">
      <dgm:prSet/>
      <dgm:spPr/>
      <dgm:t>
        <a:bodyPr/>
        <a:lstStyle/>
        <a:p>
          <a:endParaRPr lang="en-IN"/>
        </a:p>
      </dgm:t>
    </dgm:pt>
    <dgm:pt modelId="{72FA864A-ABC5-43CD-A93F-5D9291699AE2}">
      <dgm:prSet/>
      <dgm:spPr>
        <a:solidFill>
          <a:schemeClr val="bg1"/>
        </a:solidFill>
      </dgm:spPr>
      <dgm:t>
        <a:bodyPr/>
        <a:lstStyle/>
        <a:p>
          <a:r>
            <a:rPr lang="en-IN" dirty="0" err="1">
              <a:solidFill>
                <a:schemeClr val="tx1"/>
              </a:solidFill>
            </a:rPr>
            <a:t>Vinoda</a:t>
          </a:r>
          <a:r>
            <a:rPr lang="en-IN" dirty="0">
              <a:solidFill>
                <a:schemeClr val="tx1"/>
              </a:solidFill>
            </a:rPr>
            <a:t>: Technical Trainer on Java and SQL</a:t>
          </a:r>
        </a:p>
      </dgm:t>
    </dgm:pt>
    <dgm:pt modelId="{14AB1320-9E7D-4598-9F60-C5E59C055651}" type="parTrans" cxnId="{7BDC29B0-63DE-48DA-A487-FC1C8266C856}">
      <dgm:prSet/>
      <dgm:spPr/>
      <dgm:t>
        <a:bodyPr/>
        <a:lstStyle/>
        <a:p>
          <a:endParaRPr lang="en-IN"/>
        </a:p>
      </dgm:t>
    </dgm:pt>
    <dgm:pt modelId="{E9413822-FD38-4B0B-BE29-30ED2F69DE64}" type="sibTrans" cxnId="{7BDC29B0-63DE-48DA-A487-FC1C8266C856}">
      <dgm:prSet/>
      <dgm:spPr/>
      <dgm:t>
        <a:bodyPr/>
        <a:lstStyle/>
        <a:p>
          <a:endParaRPr lang="en-IN"/>
        </a:p>
      </dgm:t>
    </dgm:pt>
    <dgm:pt modelId="{9E77A046-A1B3-446F-AE38-44E46DE8FFED}">
      <dgm:prSet/>
      <dgm:spPr>
        <a:solidFill>
          <a:schemeClr val="bg1"/>
        </a:solidFill>
      </dgm:spPr>
      <dgm:t>
        <a:bodyPr/>
        <a:lstStyle/>
        <a:p>
          <a:r>
            <a:rPr lang="en-IN" dirty="0" err="1">
              <a:solidFill>
                <a:schemeClr val="tx1"/>
              </a:solidFill>
            </a:rPr>
            <a:t>Hareesha</a:t>
          </a:r>
          <a:r>
            <a:rPr lang="en-IN" dirty="0">
              <a:solidFill>
                <a:schemeClr val="tx1"/>
              </a:solidFill>
            </a:rPr>
            <a:t> : Technical Trainer on Java and Web Platform</a:t>
          </a:r>
        </a:p>
      </dgm:t>
    </dgm:pt>
    <dgm:pt modelId="{452B0B76-5CFA-4AC1-874F-6C53F661DE9C}" type="parTrans" cxnId="{A648740F-1CB7-4174-8D4D-BF8B76A33571}">
      <dgm:prSet/>
      <dgm:spPr/>
      <dgm:t>
        <a:bodyPr/>
        <a:lstStyle/>
        <a:p>
          <a:endParaRPr lang="en-IN"/>
        </a:p>
      </dgm:t>
    </dgm:pt>
    <dgm:pt modelId="{ADCE61E3-C2E7-42F8-B103-BBD754746D5E}" type="sibTrans" cxnId="{A648740F-1CB7-4174-8D4D-BF8B76A33571}">
      <dgm:prSet/>
      <dgm:spPr/>
      <dgm:t>
        <a:bodyPr/>
        <a:lstStyle/>
        <a:p>
          <a:endParaRPr lang="en-IN"/>
        </a:p>
      </dgm:t>
    </dgm:pt>
    <dgm:pt modelId="{EFBA8B92-5194-4B91-ADB8-F5FA552CF6DA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Lokesh : Technical Trainer on Advance Java and Web Platform</a:t>
          </a:r>
        </a:p>
      </dgm:t>
    </dgm:pt>
    <dgm:pt modelId="{D6143147-8AC2-49A5-95B7-351BF0A9343D}" type="parTrans" cxnId="{C486CE69-3DB6-44F5-8212-248DFD605BE1}">
      <dgm:prSet/>
      <dgm:spPr/>
      <dgm:t>
        <a:bodyPr/>
        <a:lstStyle/>
        <a:p>
          <a:endParaRPr lang="en-IN"/>
        </a:p>
      </dgm:t>
    </dgm:pt>
    <dgm:pt modelId="{83136EEA-3851-4D58-895C-9C8B58F893F9}" type="sibTrans" cxnId="{C486CE69-3DB6-44F5-8212-248DFD605BE1}">
      <dgm:prSet/>
      <dgm:spPr/>
      <dgm:t>
        <a:bodyPr/>
        <a:lstStyle/>
        <a:p>
          <a:endParaRPr lang="en-IN"/>
        </a:p>
      </dgm:t>
    </dgm:pt>
    <dgm:pt modelId="{F57F2DF7-B586-4F29-81AE-6867B525BBCE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Sunil : Technical Trainer on SQL </a:t>
          </a:r>
        </a:p>
      </dgm:t>
    </dgm:pt>
    <dgm:pt modelId="{D5574E25-ACC4-42BE-BB2B-F167AD17250F}" type="parTrans" cxnId="{0D3560EF-283B-4846-8D55-231C75EC2B94}">
      <dgm:prSet/>
      <dgm:spPr/>
      <dgm:t>
        <a:bodyPr/>
        <a:lstStyle/>
        <a:p>
          <a:endParaRPr lang="en-IN"/>
        </a:p>
      </dgm:t>
    </dgm:pt>
    <dgm:pt modelId="{CC4FFFD9-A350-4D04-97EE-8C7FED6DF980}" type="sibTrans" cxnId="{0D3560EF-283B-4846-8D55-231C75EC2B94}">
      <dgm:prSet/>
      <dgm:spPr/>
      <dgm:t>
        <a:bodyPr/>
        <a:lstStyle/>
        <a:p>
          <a:endParaRPr lang="en-IN"/>
        </a:p>
      </dgm:t>
    </dgm:pt>
    <dgm:pt modelId="{49D1736D-AF78-48D3-B4B0-EF5B2D9173C5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Haji : Technical Trainer on Java and Web</a:t>
          </a:r>
        </a:p>
      </dgm:t>
    </dgm:pt>
    <dgm:pt modelId="{5D3DBD31-6924-412F-810A-008F6FF9210A}" type="parTrans" cxnId="{10481423-4425-4BF6-87A7-798ABF4C341B}">
      <dgm:prSet/>
      <dgm:spPr/>
      <dgm:t>
        <a:bodyPr/>
        <a:lstStyle/>
        <a:p>
          <a:endParaRPr lang="en-IN"/>
        </a:p>
      </dgm:t>
    </dgm:pt>
    <dgm:pt modelId="{E81CF9C2-9DB7-4171-B5DF-B7D088E80436}" type="sibTrans" cxnId="{10481423-4425-4BF6-87A7-798ABF4C341B}">
      <dgm:prSet/>
      <dgm:spPr/>
      <dgm:t>
        <a:bodyPr/>
        <a:lstStyle/>
        <a:p>
          <a:endParaRPr lang="en-IN"/>
        </a:p>
      </dgm:t>
    </dgm:pt>
    <dgm:pt modelId="{4E86ECA8-324F-4BF5-BCCF-B097DD41CD17}">
      <dgm:prSet/>
      <dgm:spPr>
        <a:solidFill>
          <a:schemeClr val="bg1"/>
        </a:solidFill>
      </dgm:spPr>
      <dgm:t>
        <a:bodyPr/>
        <a:lstStyle/>
        <a:p>
          <a:r>
            <a:rPr lang="en-IN" dirty="0" err="1">
              <a:solidFill>
                <a:schemeClr val="tx1"/>
              </a:solidFill>
            </a:rPr>
            <a:t>Abishek</a:t>
          </a:r>
          <a:r>
            <a:rPr lang="en-IN" dirty="0">
              <a:solidFill>
                <a:schemeClr val="tx1"/>
              </a:solidFill>
            </a:rPr>
            <a:t> : Technical Trainer on Technical Aptitude , Java , SQL</a:t>
          </a:r>
        </a:p>
      </dgm:t>
    </dgm:pt>
    <dgm:pt modelId="{37B1F538-BBC6-4B01-AE99-D2C3F5489657}" type="parTrans" cxnId="{D38634C1-7C8E-4B60-9C56-96E36BF62137}">
      <dgm:prSet/>
      <dgm:spPr/>
      <dgm:t>
        <a:bodyPr/>
        <a:lstStyle/>
        <a:p>
          <a:endParaRPr lang="en-IN"/>
        </a:p>
      </dgm:t>
    </dgm:pt>
    <dgm:pt modelId="{71831DB9-8EB8-41C0-B672-CBA0415317EB}" type="sibTrans" cxnId="{D38634C1-7C8E-4B60-9C56-96E36BF62137}">
      <dgm:prSet/>
      <dgm:spPr/>
      <dgm:t>
        <a:bodyPr/>
        <a:lstStyle/>
        <a:p>
          <a:endParaRPr lang="en-IN"/>
        </a:p>
      </dgm:t>
    </dgm:pt>
    <dgm:pt modelId="{89FF75F4-65E1-4FD9-8C2E-398F6CAD829E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Mamatha :</a:t>
          </a:r>
        </a:p>
        <a:p>
          <a:r>
            <a:rPr lang="en-IN" dirty="0">
              <a:solidFill>
                <a:schemeClr val="tx1"/>
              </a:solidFill>
            </a:rPr>
            <a:t> Sr. HR Manager at X-</a:t>
          </a:r>
          <a:r>
            <a:rPr lang="en-IN" dirty="0" err="1">
              <a:solidFill>
                <a:schemeClr val="tx1"/>
              </a:solidFill>
            </a:rPr>
            <a:t>workZ</a:t>
          </a:r>
          <a:endParaRPr lang="en-IN" dirty="0">
            <a:solidFill>
              <a:schemeClr val="tx1"/>
            </a:solidFill>
          </a:endParaRPr>
        </a:p>
      </dgm:t>
    </dgm:pt>
    <dgm:pt modelId="{109450A5-CB45-4053-8B54-C1722AFE867C}" type="parTrans" cxnId="{591FA43A-AA9C-432D-A87A-E474F07DDA66}">
      <dgm:prSet/>
      <dgm:spPr/>
      <dgm:t>
        <a:bodyPr/>
        <a:lstStyle/>
        <a:p>
          <a:endParaRPr lang="en-IN"/>
        </a:p>
      </dgm:t>
    </dgm:pt>
    <dgm:pt modelId="{78D44AE1-22E2-48E0-9064-A5173CC49463}" type="sibTrans" cxnId="{591FA43A-AA9C-432D-A87A-E474F07DDA66}">
      <dgm:prSet/>
      <dgm:spPr/>
      <dgm:t>
        <a:bodyPr/>
        <a:lstStyle/>
        <a:p>
          <a:endParaRPr lang="en-IN"/>
        </a:p>
      </dgm:t>
    </dgm:pt>
    <dgm:pt modelId="{BCEE9FE7-F88F-408D-8F84-E38F1AE5A0C1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Amulya : </a:t>
          </a:r>
        </a:p>
        <a:p>
          <a:r>
            <a:rPr lang="en-IN" dirty="0">
              <a:solidFill>
                <a:schemeClr val="tx1"/>
              </a:solidFill>
            </a:rPr>
            <a:t>Sr HR Manager at X-</a:t>
          </a:r>
          <a:r>
            <a:rPr lang="en-IN" dirty="0" err="1">
              <a:solidFill>
                <a:schemeClr val="tx1"/>
              </a:solidFill>
            </a:rPr>
            <a:t>workZ</a:t>
          </a:r>
          <a:r>
            <a:rPr lang="en-IN" dirty="0">
              <a:solidFill>
                <a:schemeClr val="tx1"/>
              </a:solidFill>
            </a:rPr>
            <a:t> </a:t>
          </a:r>
        </a:p>
      </dgm:t>
    </dgm:pt>
    <dgm:pt modelId="{F65BF1D1-F358-4187-A472-65FDB8E46571}" type="parTrans" cxnId="{D505535A-D2F7-4473-802A-786F8F5A90E9}">
      <dgm:prSet/>
      <dgm:spPr/>
      <dgm:t>
        <a:bodyPr/>
        <a:lstStyle/>
        <a:p>
          <a:endParaRPr lang="en-IN"/>
        </a:p>
      </dgm:t>
    </dgm:pt>
    <dgm:pt modelId="{7C5272CE-6DD0-4F0F-A49A-3F93CD60F240}" type="sibTrans" cxnId="{D505535A-D2F7-4473-802A-786F8F5A90E9}">
      <dgm:prSet/>
      <dgm:spPr/>
      <dgm:t>
        <a:bodyPr/>
        <a:lstStyle/>
        <a:p>
          <a:endParaRPr lang="en-IN"/>
        </a:p>
      </dgm:t>
    </dgm:pt>
    <dgm:pt modelId="{95F13ED7-59C0-459E-8443-EDB1A8991381}">
      <dgm:prSet/>
      <dgm:spPr>
        <a:solidFill>
          <a:schemeClr val="bg1"/>
        </a:solidFill>
      </dgm:spPr>
      <dgm:t>
        <a:bodyPr/>
        <a:lstStyle/>
        <a:p>
          <a:r>
            <a:rPr lang="en-IN" dirty="0">
              <a:solidFill>
                <a:schemeClr val="tx1"/>
              </a:solidFill>
            </a:rPr>
            <a:t>Akshara : HR Manager </a:t>
          </a:r>
        </a:p>
        <a:p>
          <a:r>
            <a:rPr lang="en-IN" dirty="0">
              <a:solidFill>
                <a:schemeClr val="tx1"/>
              </a:solidFill>
            </a:rPr>
            <a:t>at X-</a:t>
          </a:r>
          <a:r>
            <a:rPr lang="en-IN" dirty="0" err="1">
              <a:solidFill>
                <a:schemeClr val="tx1"/>
              </a:solidFill>
            </a:rPr>
            <a:t>workZ</a:t>
          </a:r>
          <a:r>
            <a:rPr lang="en-IN" dirty="0">
              <a:solidFill>
                <a:schemeClr val="tx1"/>
              </a:solidFill>
            </a:rPr>
            <a:t> </a:t>
          </a:r>
        </a:p>
      </dgm:t>
    </dgm:pt>
    <dgm:pt modelId="{1F965C9F-C6DC-49F4-93EB-711EBDED64CE}" type="parTrans" cxnId="{9EC32C95-375E-47B0-8E58-A9BF38E61770}">
      <dgm:prSet/>
      <dgm:spPr/>
      <dgm:t>
        <a:bodyPr/>
        <a:lstStyle/>
        <a:p>
          <a:endParaRPr lang="en-IN"/>
        </a:p>
      </dgm:t>
    </dgm:pt>
    <dgm:pt modelId="{3694BFAB-AF28-47E0-A2C6-1BA29A170388}" type="sibTrans" cxnId="{9EC32C95-375E-47B0-8E58-A9BF38E61770}">
      <dgm:prSet/>
      <dgm:spPr/>
      <dgm:t>
        <a:bodyPr/>
        <a:lstStyle/>
        <a:p>
          <a:endParaRPr lang="en-IN"/>
        </a:p>
      </dgm:t>
    </dgm:pt>
    <dgm:pt modelId="{877914A4-4B56-4BA0-84D4-4E26D73639D0}" type="pres">
      <dgm:prSet presAssocID="{E7A0DE31-11B8-4C56-B615-D1F49C1FAEC0}" presName="diagram" presStyleCnt="0">
        <dgm:presLayoutVars>
          <dgm:dir/>
          <dgm:animLvl val="lvl"/>
          <dgm:resizeHandles val="exact"/>
        </dgm:presLayoutVars>
      </dgm:prSet>
      <dgm:spPr/>
    </dgm:pt>
    <dgm:pt modelId="{E1DD709B-0548-4153-8DDE-25EF2799361C}" type="pres">
      <dgm:prSet presAssocID="{46AC24CA-ACE4-4132-A5C6-AB06BD6724DD}" presName="compNode" presStyleCnt="0"/>
      <dgm:spPr/>
    </dgm:pt>
    <dgm:pt modelId="{82E91491-57C0-41B6-BA27-F1986957D353}" type="pres">
      <dgm:prSet presAssocID="{46AC24CA-ACE4-4132-A5C6-AB06BD6724DD}" presName="childRect" presStyleLbl="bgAcc1" presStyleIdx="0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4BCE6101-0B46-41D1-9722-DA0A7252562B}" type="pres">
      <dgm:prSet presAssocID="{46AC24CA-ACE4-4132-A5C6-AB06BD6724D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073C1379-D9CF-4641-B57B-F20C5DCE4AB7}" type="pres">
      <dgm:prSet presAssocID="{46AC24CA-ACE4-4132-A5C6-AB06BD6724DD}" presName="parentRect" presStyleLbl="alignNode1" presStyleIdx="0" presStyleCnt="12" custScaleX="100591" custScaleY="161698"/>
      <dgm:spPr/>
    </dgm:pt>
    <dgm:pt modelId="{8B14EA3B-C576-45B4-96CE-0410F9795B0D}" type="pres">
      <dgm:prSet presAssocID="{46AC24CA-ACE4-4132-A5C6-AB06BD6724DD}" presName="adorn" presStyleLbl="fgAccFollowNode1" presStyleIdx="0" presStyleCnt="12" custLinFactX="-16596" custLinFactY="-75671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F68AEC07-2C4C-460B-9CDE-F12A7A2978E2}" type="pres">
      <dgm:prSet presAssocID="{26CCB4AE-B1B1-44F1-B953-93304A98714B}" presName="sibTrans" presStyleLbl="sibTrans2D1" presStyleIdx="0" presStyleCnt="0"/>
      <dgm:spPr/>
    </dgm:pt>
    <dgm:pt modelId="{A1811164-235A-43B8-8AB3-5F91C19786F9}" type="pres">
      <dgm:prSet presAssocID="{01D8ADF8-1D91-4DC4-B539-F7C7228B0D52}" presName="compNode" presStyleCnt="0"/>
      <dgm:spPr/>
    </dgm:pt>
    <dgm:pt modelId="{6A337452-6650-4FBD-984E-26BF17DB9691}" type="pres">
      <dgm:prSet presAssocID="{01D8ADF8-1D91-4DC4-B539-F7C7228B0D52}" presName="childRect" presStyleLbl="bgAcc1" presStyleIdx="1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E5AE6EE6-803D-45F7-9C3B-9C5FAA837E15}" type="pres">
      <dgm:prSet presAssocID="{01D8ADF8-1D91-4DC4-B539-F7C7228B0D52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AF6F52F2-CDDC-411F-8AAB-1BC661813579}" type="pres">
      <dgm:prSet presAssocID="{01D8ADF8-1D91-4DC4-B539-F7C7228B0D52}" presName="parentRect" presStyleLbl="alignNode1" presStyleIdx="1" presStyleCnt="12" custScaleX="100591" custScaleY="161698"/>
      <dgm:spPr/>
    </dgm:pt>
    <dgm:pt modelId="{B92371DE-5E35-46CC-B2DE-5805F0C75F8F}" type="pres">
      <dgm:prSet presAssocID="{01D8ADF8-1D91-4DC4-B539-F7C7228B0D52}" presName="adorn" presStyleLbl="fgAccFollowNode1" presStyleIdx="1" presStyleCnt="12" custLinFactX="-11932" custLinFactY="-75671" custLinFactNeighborX="-100000" custLinFactNeighborY="-100000"/>
      <dgm:spPr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</dgm:spPr>
    </dgm:pt>
    <dgm:pt modelId="{5A2D889D-FBF7-4726-9850-8C10D6F182A9}" type="pres">
      <dgm:prSet presAssocID="{DFBAAF8C-DC97-4A6A-AC12-B59798AF62C5}" presName="sibTrans" presStyleLbl="sibTrans2D1" presStyleIdx="0" presStyleCnt="0"/>
      <dgm:spPr/>
    </dgm:pt>
    <dgm:pt modelId="{BAA84B05-70DE-4FDA-B141-1A162657F6A6}" type="pres">
      <dgm:prSet presAssocID="{91D27EE4-D453-4EF7-97E2-5DDE61711F03}" presName="compNode" presStyleCnt="0"/>
      <dgm:spPr/>
    </dgm:pt>
    <dgm:pt modelId="{04CC03FB-6CFA-4BBD-A784-F6F6B77E1E19}" type="pres">
      <dgm:prSet presAssocID="{91D27EE4-D453-4EF7-97E2-5DDE61711F03}" presName="childRect" presStyleLbl="bgAcc1" presStyleIdx="2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249A437F-BE34-42F3-AAB6-70811A555C3E}" type="pres">
      <dgm:prSet presAssocID="{91D27EE4-D453-4EF7-97E2-5DDE61711F03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2834142B-0083-4C36-89F2-F156172FF5D5}" type="pres">
      <dgm:prSet presAssocID="{91D27EE4-D453-4EF7-97E2-5DDE61711F03}" presName="parentRect" presStyleLbl="alignNode1" presStyleIdx="2" presStyleCnt="12" custScaleX="100591" custScaleY="161698"/>
      <dgm:spPr/>
    </dgm:pt>
    <dgm:pt modelId="{84459707-DCAA-4FB6-8FF9-97A032EAB6DD}" type="pres">
      <dgm:prSet presAssocID="{91D27EE4-D453-4EF7-97E2-5DDE61711F03}" presName="adorn" presStyleLbl="fgAccFollowNode1" presStyleIdx="2" presStyleCnt="12" custLinFactX="-19705" custLinFactY="-75671" custLinFactNeighborX="-100000" custLinFactNeighborY="-100000"/>
      <dgm:spPr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</dgm:spPr>
    </dgm:pt>
    <dgm:pt modelId="{A6D0B27F-0EDB-4D83-8CA7-BC8EAB58B909}" type="pres">
      <dgm:prSet presAssocID="{10B3CF5A-1E52-44BA-8FCB-A64041E33407}" presName="sibTrans" presStyleLbl="sibTrans2D1" presStyleIdx="0" presStyleCnt="0"/>
      <dgm:spPr/>
    </dgm:pt>
    <dgm:pt modelId="{707FC1C6-323B-4122-B248-65A0597154A0}" type="pres">
      <dgm:prSet presAssocID="{72FA864A-ABC5-43CD-A93F-5D9291699AE2}" presName="compNode" presStyleCnt="0"/>
      <dgm:spPr/>
    </dgm:pt>
    <dgm:pt modelId="{DE8DAF28-F923-472B-A94F-DA095A3849AC}" type="pres">
      <dgm:prSet presAssocID="{72FA864A-ABC5-43CD-A93F-5D9291699AE2}" presName="childRect" presStyleLbl="bgAcc1" presStyleIdx="3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B8488051-1916-4974-AD44-C39440E7A678}" type="pres">
      <dgm:prSet presAssocID="{72FA864A-ABC5-43CD-A93F-5D9291699AE2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757BCC6C-2072-401F-92D5-3D53353E8971}" type="pres">
      <dgm:prSet presAssocID="{72FA864A-ABC5-43CD-A93F-5D9291699AE2}" presName="parentRect" presStyleLbl="alignNode1" presStyleIdx="3" presStyleCnt="12" custScaleX="100591" custScaleY="161698"/>
      <dgm:spPr/>
    </dgm:pt>
    <dgm:pt modelId="{F4B0C8A9-1E3D-4EB0-B956-14A2DFC025CB}" type="pres">
      <dgm:prSet presAssocID="{72FA864A-ABC5-43CD-A93F-5D9291699AE2}" presName="adorn" presStyleLbl="fgAccFollowNode1" presStyleIdx="3" presStyleCnt="12" custLinFactX="-11932" custLinFactY="-77226" custLinFactNeighborX="-100000" custLinFactNeighborY="-100000"/>
      <dgm:spPr>
        <a:blipFill>
          <a:blip xmlns:r="http://schemas.openxmlformats.org/officeDocument/2006/relationships" r:embed="rId2"/>
          <a:srcRect/>
          <a:stretch>
            <a:fillRect t="-6000" b="-6000"/>
          </a:stretch>
        </a:blipFill>
      </dgm:spPr>
    </dgm:pt>
    <dgm:pt modelId="{B73C6A9B-12EF-4E30-B676-77B809934787}" type="pres">
      <dgm:prSet presAssocID="{E9413822-FD38-4B0B-BE29-30ED2F69DE64}" presName="sibTrans" presStyleLbl="sibTrans2D1" presStyleIdx="0" presStyleCnt="0"/>
      <dgm:spPr/>
    </dgm:pt>
    <dgm:pt modelId="{2DDCEC87-C331-4834-88D6-951F7E385F1C}" type="pres">
      <dgm:prSet presAssocID="{9E77A046-A1B3-446F-AE38-44E46DE8FFED}" presName="compNode" presStyleCnt="0"/>
      <dgm:spPr/>
    </dgm:pt>
    <dgm:pt modelId="{97145C91-0100-4FEC-9CF5-8FD261429F02}" type="pres">
      <dgm:prSet presAssocID="{9E77A046-A1B3-446F-AE38-44E46DE8FFED}" presName="childRect" presStyleLbl="bgAcc1" presStyleIdx="4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36651602-33FB-43EC-99A1-D437955820A0}" type="pres">
      <dgm:prSet presAssocID="{9E77A046-A1B3-446F-AE38-44E46DE8FFED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429621D8-88C4-40F3-BC4B-F50641E9AE11}" type="pres">
      <dgm:prSet presAssocID="{9E77A046-A1B3-446F-AE38-44E46DE8FFED}" presName="parentRect" presStyleLbl="alignNode1" presStyleIdx="4" presStyleCnt="12" custScaleX="100591" custScaleY="161698"/>
      <dgm:spPr/>
    </dgm:pt>
    <dgm:pt modelId="{7EC69C9F-669F-48E6-B65F-3B2FF498B22C}" type="pres">
      <dgm:prSet presAssocID="{9E77A046-A1B3-446F-AE38-44E46DE8FFED}" presName="adorn" presStyleLbl="fgAccFollowNode1" presStyleIdx="4" presStyleCnt="12" custLinFactX="-15042" custLinFactY="-75671" custLinFactNeighborX="-100000" custLinFactNeighborY="-100000"/>
      <dgm:spPr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</dgm:spPr>
    </dgm:pt>
    <dgm:pt modelId="{AC011CCC-728C-4FB3-A6B6-C7E474A2A287}" type="pres">
      <dgm:prSet presAssocID="{ADCE61E3-C2E7-42F8-B103-BBD754746D5E}" presName="sibTrans" presStyleLbl="sibTrans2D1" presStyleIdx="0" presStyleCnt="0"/>
      <dgm:spPr/>
    </dgm:pt>
    <dgm:pt modelId="{1D81F27A-90DF-43EF-A3E9-EEB9710E9DCA}" type="pres">
      <dgm:prSet presAssocID="{EFBA8B92-5194-4B91-ADB8-F5FA552CF6DA}" presName="compNode" presStyleCnt="0"/>
      <dgm:spPr/>
    </dgm:pt>
    <dgm:pt modelId="{D56298E4-61E6-47A0-B8AB-D5D52186D733}" type="pres">
      <dgm:prSet presAssocID="{EFBA8B92-5194-4B91-ADB8-F5FA552CF6DA}" presName="childRect" presStyleLbl="bgAcc1" presStyleIdx="5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B9EAA24C-2127-4C03-897A-7050D0769525}" type="pres">
      <dgm:prSet presAssocID="{EFBA8B92-5194-4B91-ADB8-F5FA552CF6DA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AE2A671-A391-4EAF-9890-116A0D9BE3F0}" type="pres">
      <dgm:prSet presAssocID="{EFBA8B92-5194-4B91-ADB8-F5FA552CF6DA}" presName="parentRect" presStyleLbl="alignNode1" presStyleIdx="5" presStyleCnt="12" custScaleX="100591" custScaleY="161698"/>
      <dgm:spPr/>
    </dgm:pt>
    <dgm:pt modelId="{0EB937FD-EB4C-40FD-88D0-4078F9ABF289}" type="pres">
      <dgm:prSet presAssocID="{EFBA8B92-5194-4B91-ADB8-F5FA552CF6DA}" presName="adorn" presStyleLbl="fgAccFollowNode1" presStyleIdx="5" presStyleCnt="12" custLinFactX="-8852" custLinFactY="-81419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8A05A6F8-A4A1-4724-897F-D6D9676B9AFC}" type="pres">
      <dgm:prSet presAssocID="{83136EEA-3851-4D58-895C-9C8B58F893F9}" presName="sibTrans" presStyleLbl="sibTrans2D1" presStyleIdx="0" presStyleCnt="0"/>
      <dgm:spPr/>
    </dgm:pt>
    <dgm:pt modelId="{C18B40C2-DD71-4746-A129-D4BB5753CBF6}" type="pres">
      <dgm:prSet presAssocID="{F57F2DF7-B586-4F29-81AE-6867B525BBCE}" presName="compNode" presStyleCnt="0"/>
      <dgm:spPr/>
    </dgm:pt>
    <dgm:pt modelId="{F6C60D40-47AB-4FAB-81B9-5CE96B335CD0}" type="pres">
      <dgm:prSet presAssocID="{F57F2DF7-B586-4F29-81AE-6867B525BBCE}" presName="childRect" presStyleLbl="bgAcc1" presStyleIdx="6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E1D8BD76-DD02-44C1-8A3C-CA38621F64E9}" type="pres">
      <dgm:prSet presAssocID="{F57F2DF7-B586-4F29-81AE-6867B525BBC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9FEF5A6-1557-46CC-BF3A-978C908C6908}" type="pres">
      <dgm:prSet presAssocID="{F57F2DF7-B586-4F29-81AE-6867B525BBCE}" presName="parentRect" presStyleLbl="alignNode1" presStyleIdx="6" presStyleCnt="12" custScaleX="100591" custScaleY="161698"/>
      <dgm:spPr/>
    </dgm:pt>
    <dgm:pt modelId="{44208301-F913-4473-B398-BC7C1F3218F5}" type="pres">
      <dgm:prSet presAssocID="{F57F2DF7-B586-4F29-81AE-6867B525BBCE}" presName="adorn" presStyleLbl="fgAccFollowNode1" presStyleIdx="6" presStyleCnt="12" custLinFactX="-10429" custLinFactY="-89307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E02BD5F0-5628-4295-814E-AE58119EA54F}" type="pres">
      <dgm:prSet presAssocID="{CC4FFFD9-A350-4D04-97EE-8C7FED6DF980}" presName="sibTrans" presStyleLbl="sibTrans2D1" presStyleIdx="0" presStyleCnt="0"/>
      <dgm:spPr/>
    </dgm:pt>
    <dgm:pt modelId="{C3F8576C-A61D-44AF-8254-B615B795DDA1}" type="pres">
      <dgm:prSet presAssocID="{49D1736D-AF78-48D3-B4B0-EF5B2D9173C5}" presName="compNode" presStyleCnt="0"/>
      <dgm:spPr/>
    </dgm:pt>
    <dgm:pt modelId="{9F3CA472-A398-4FA5-8510-519B98B1CFCD}" type="pres">
      <dgm:prSet presAssocID="{49D1736D-AF78-48D3-B4B0-EF5B2D9173C5}" presName="childRect" presStyleLbl="bgAcc1" presStyleIdx="7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028904E0-3227-45E5-B497-DA05B58BDAC0}" type="pres">
      <dgm:prSet presAssocID="{49D1736D-AF78-48D3-B4B0-EF5B2D9173C5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8468511-BF15-400E-A523-0CAC433D68C6}" type="pres">
      <dgm:prSet presAssocID="{49D1736D-AF78-48D3-B4B0-EF5B2D9173C5}" presName="parentRect" presStyleLbl="alignNode1" presStyleIdx="7" presStyleCnt="12" custScaleX="100591" custScaleY="161698"/>
      <dgm:spPr/>
    </dgm:pt>
    <dgm:pt modelId="{FD787AB5-ED10-4A3A-B0C8-4FDC61DFD362}" type="pres">
      <dgm:prSet presAssocID="{49D1736D-AF78-48D3-B4B0-EF5B2D9173C5}" presName="adorn" presStyleLbl="fgAccFollowNode1" presStyleIdx="7" presStyleCnt="12" custLinFactX="-2541" custLinFactY="-89307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A65F0169-BE75-4390-AA95-EDC7C219B06D}" type="pres">
      <dgm:prSet presAssocID="{E81CF9C2-9DB7-4171-B5DF-B7D088E80436}" presName="sibTrans" presStyleLbl="sibTrans2D1" presStyleIdx="0" presStyleCnt="0"/>
      <dgm:spPr/>
    </dgm:pt>
    <dgm:pt modelId="{C078D51C-A478-4113-84BE-A65036075615}" type="pres">
      <dgm:prSet presAssocID="{4E86ECA8-324F-4BF5-BCCF-B097DD41CD17}" presName="compNode" presStyleCnt="0"/>
      <dgm:spPr/>
    </dgm:pt>
    <dgm:pt modelId="{F5327066-8FDF-4ED1-B32A-8D7A67EB7258}" type="pres">
      <dgm:prSet presAssocID="{4E86ECA8-324F-4BF5-BCCF-B097DD41CD17}" presName="childRect" presStyleLbl="bgAcc1" presStyleIdx="8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CA6CFA50-C879-42B6-BCA3-C814A486F2A7}" type="pres">
      <dgm:prSet presAssocID="{4E86ECA8-324F-4BF5-BCCF-B097DD41CD17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40BD7A05-58EF-4AAB-992F-3A939BD9F987}" type="pres">
      <dgm:prSet presAssocID="{4E86ECA8-324F-4BF5-BCCF-B097DD41CD17}" presName="parentRect" presStyleLbl="alignNode1" presStyleIdx="8" presStyleCnt="12" custScaleX="100591" custScaleY="161698"/>
      <dgm:spPr/>
    </dgm:pt>
    <dgm:pt modelId="{2595506D-79DE-489D-9B68-200B1A3B8FE5}" type="pres">
      <dgm:prSet presAssocID="{4E86ECA8-324F-4BF5-BCCF-B097DD41CD17}" presName="adorn" presStyleLbl="fgAccFollowNode1" presStyleIdx="8" presStyleCnt="12" custLinFactX="-16740" custLinFactY="-89210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  <dgm:pt modelId="{646CE8A4-D367-4DBD-BE50-C4DB17E13413}" type="pres">
      <dgm:prSet presAssocID="{71831DB9-8EB8-41C0-B672-CBA0415317EB}" presName="sibTrans" presStyleLbl="sibTrans2D1" presStyleIdx="0" presStyleCnt="0"/>
      <dgm:spPr/>
    </dgm:pt>
    <dgm:pt modelId="{F54C2555-37C4-48C8-B39A-97701FF7FFAF}" type="pres">
      <dgm:prSet presAssocID="{89FF75F4-65E1-4FD9-8C2E-398F6CAD829E}" presName="compNode" presStyleCnt="0"/>
      <dgm:spPr/>
    </dgm:pt>
    <dgm:pt modelId="{1EB120D9-A884-46C1-A7FA-2F7CCAE4FAE3}" type="pres">
      <dgm:prSet presAssocID="{89FF75F4-65E1-4FD9-8C2E-398F6CAD829E}" presName="childRect" presStyleLbl="bgAcc1" presStyleIdx="9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D3193CD8-5E73-4638-9389-F98FCD300A74}" type="pres">
      <dgm:prSet presAssocID="{89FF75F4-65E1-4FD9-8C2E-398F6CAD829E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DFFECD26-1D54-43ED-84AE-1700EB9FED33}" type="pres">
      <dgm:prSet presAssocID="{89FF75F4-65E1-4FD9-8C2E-398F6CAD829E}" presName="parentRect" presStyleLbl="alignNode1" presStyleIdx="9" presStyleCnt="12" custScaleX="100591" custScaleY="161698"/>
      <dgm:spPr/>
    </dgm:pt>
    <dgm:pt modelId="{5AF89A73-3BF5-4EFF-BA44-E5938E8E86EF}" type="pres">
      <dgm:prSet presAssocID="{89FF75F4-65E1-4FD9-8C2E-398F6CAD829E}" presName="adorn" presStyleLbl="fgAccFollowNode1" presStyleIdx="9" presStyleCnt="12" custLinFactX="-11987" custLinFactY="-87652" custLinFactNeighborX="-100000" custLinFactNeighborY="-10000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E619F13A-06EF-4518-8FC8-28AB8C6E7538}" type="pres">
      <dgm:prSet presAssocID="{78D44AE1-22E2-48E0-9064-A5173CC49463}" presName="sibTrans" presStyleLbl="sibTrans2D1" presStyleIdx="0" presStyleCnt="0"/>
      <dgm:spPr/>
    </dgm:pt>
    <dgm:pt modelId="{6DBEEF5D-B025-49B2-9BF5-01BBA23D3D87}" type="pres">
      <dgm:prSet presAssocID="{BCEE9FE7-F88F-408D-8F84-E38F1AE5A0C1}" presName="compNode" presStyleCnt="0"/>
      <dgm:spPr/>
    </dgm:pt>
    <dgm:pt modelId="{21834E4F-025B-4370-9F63-CD50E06B0AB1}" type="pres">
      <dgm:prSet presAssocID="{BCEE9FE7-F88F-408D-8F84-E38F1AE5A0C1}" presName="childRect" presStyleLbl="bgAcc1" presStyleIdx="10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C71C2770-0B3E-45EA-92FC-90CC41EA8C24}" type="pres">
      <dgm:prSet presAssocID="{BCEE9FE7-F88F-408D-8F84-E38F1AE5A0C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D4F9CB7-FC1F-486C-9422-7356B211B09F}" type="pres">
      <dgm:prSet presAssocID="{BCEE9FE7-F88F-408D-8F84-E38F1AE5A0C1}" presName="parentRect" presStyleLbl="alignNode1" presStyleIdx="10" presStyleCnt="12" custScaleX="100591" custScaleY="161698"/>
      <dgm:spPr/>
    </dgm:pt>
    <dgm:pt modelId="{D40C17A4-DC37-4FA0-8D37-8A6864F9AF36}" type="pres">
      <dgm:prSet presAssocID="{BCEE9FE7-F88F-408D-8F84-E38F1AE5A0C1}" presName="adorn" presStyleLbl="fgAccFollowNode1" presStyleIdx="10" presStyleCnt="12" custLinFactX="-10410" custLinFactY="-89268" custLinFactNeighborX="-100000" custLinFactNeighborY="-10000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BF50CC34-FE7A-472C-A987-8FB341CCCB2C}" type="pres">
      <dgm:prSet presAssocID="{7C5272CE-6DD0-4F0F-A49A-3F93CD60F240}" presName="sibTrans" presStyleLbl="sibTrans2D1" presStyleIdx="0" presStyleCnt="0"/>
      <dgm:spPr/>
    </dgm:pt>
    <dgm:pt modelId="{3E7014FC-224E-4187-86C5-56B575808602}" type="pres">
      <dgm:prSet presAssocID="{95F13ED7-59C0-459E-8443-EDB1A8991381}" presName="compNode" presStyleCnt="0"/>
      <dgm:spPr/>
    </dgm:pt>
    <dgm:pt modelId="{14707136-8750-4041-AC88-223C1536CEA0}" type="pres">
      <dgm:prSet presAssocID="{95F13ED7-59C0-459E-8443-EDB1A8991381}" presName="childRect" presStyleLbl="bgAcc1" presStyleIdx="11" presStyleCnt="12">
        <dgm:presLayoutVars>
          <dgm:bulletEnabled val="1"/>
        </dgm:presLayoutVars>
      </dgm:prSet>
      <dgm:spPr>
        <a:solidFill>
          <a:srgbClr val="050643">
            <a:alpha val="90000"/>
          </a:srgbClr>
        </a:solidFill>
      </dgm:spPr>
    </dgm:pt>
    <dgm:pt modelId="{97D61E49-9CA6-419F-BE35-2C28EF019C3F}" type="pres">
      <dgm:prSet presAssocID="{95F13ED7-59C0-459E-8443-EDB1A8991381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CAEEE60D-F1CE-466A-8536-958C5B32D3D7}" type="pres">
      <dgm:prSet presAssocID="{95F13ED7-59C0-459E-8443-EDB1A8991381}" presName="parentRect" presStyleLbl="alignNode1" presStyleIdx="11" presStyleCnt="12" custScaleX="100591" custScaleY="161698"/>
      <dgm:spPr/>
    </dgm:pt>
    <dgm:pt modelId="{EC83B974-CFF9-4D66-B2B7-A62E41CC1989}" type="pres">
      <dgm:prSet presAssocID="{95F13ED7-59C0-459E-8443-EDB1A8991381}" presName="adorn" presStyleLbl="fgAccFollowNode1" presStyleIdx="11" presStyleCnt="12" custLinFactX="-11987" custLinFactY="-87671" custLinFactNeighborX="-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</dgm:spPr>
    </dgm:pt>
  </dgm:ptLst>
  <dgm:cxnLst>
    <dgm:cxn modelId="{496FCB09-6D36-4345-8CE6-10D6BD937211}" type="presOf" srcId="{95F13ED7-59C0-459E-8443-EDB1A8991381}" destId="{97D61E49-9CA6-419F-BE35-2C28EF019C3F}" srcOrd="0" destOrd="0" presId="urn:microsoft.com/office/officeart/2005/8/layout/bList2"/>
    <dgm:cxn modelId="{A648740F-1CB7-4174-8D4D-BF8B76A33571}" srcId="{E7A0DE31-11B8-4C56-B615-D1F49C1FAEC0}" destId="{9E77A046-A1B3-446F-AE38-44E46DE8FFED}" srcOrd="4" destOrd="0" parTransId="{452B0B76-5CFA-4AC1-874F-6C53F661DE9C}" sibTransId="{ADCE61E3-C2E7-42F8-B103-BBD754746D5E}"/>
    <dgm:cxn modelId="{10481423-4425-4BF6-87A7-798ABF4C341B}" srcId="{E7A0DE31-11B8-4C56-B615-D1F49C1FAEC0}" destId="{49D1736D-AF78-48D3-B4B0-EF5B2D9173C5}" srcOrd="7" destOrd="0" parTransId="{5D3DBD31-6924-412F-810A-008F6FF9210A}" sibTransId="{E81CF9C2-9DB7-4171-B5DF-B7D088E80436}"/>
    <dgm:cxn modelId="{576CCF23-E3DA-465C-875F-B2EB6D18663D}" type="presOf" srcId="{26CCB4AE-B1B1-44F1-B953-93304A98714B}" destId="{F68AEC07-2C4C-460B-9CDE-F12A7A2978E2}" srcOrd="0" destOrd="0" presId="urn:microsoft.com/office/officeart/2005/8/layout/bList2"/>
    <dgm:cxn modelId="{1C437C2E-10FF-4BD9-B56A-0441B8D194E3}" type="presOf" srcId="{F57F2DF7-B586-4F29-81AE-6867B525BBCE}" destId="{E1D8BD76-DD02-44C1-8A3C-CA38621F64E9}" srcOrd="0" destOrd="0" presId="urn:microsoft.com/office/officeart/2005/8/layout/bList2"/>
    <dgm:cxn modelId="{397CF630-6E16-476A-A42A-7BF478B71D8D}" type="presOf" srcId="{91D27EE4-D453-4EF7-97E2-5DDE61711F03}" destId="{2834142B-0083-4C36-89F2-F156172FF5D5}" srcOrd="1" destOrd="0" presId="urn:microsoft.com/office/officeart/2005/8/layout/bList2"/>
    <dgm:cxn modelId="{C2D7C933-2833-40D2-B19C-EA89CA5853C0}" type="presOf" srcId="{46AC24CA-ACE4-4132-A5C6-AB06BD6724DD}" destId="{4BCE6101-0B46-41D1-9722-DA0A7252562B}" srcOrd="0" destOrd="0" presId="urn:microsoft.com/office/officeart/2005/8/layout/bList2"/>
    <dgm:cxn modelId="{529B1638-7787-422F-820A-D2EE58BBAA07}" type="presOf" srcId="{46AC24CA-ACE4-4132-A5C6-AB06BD6724DD}" destId="{073C1379-D9CF-4641-B57B-F20C5DCE4AB7}" srcOrd="1" destOrd="0" presId="urn:microsoft.com/office/officeart/2005/8/layout/bList2"/>
    <dgm:cxn modelId="{462DFC39-E3A2-491D-8093-8409B29D7E1A}" type="presOf" srcId="{E81CF9C2-9DB7-4171-B5DF-B7D088E80436}" destId="{A65F0169-BE75-4390-AA95-EDC7C219B06D}" srcOrd="0" destOrd="0" presId="urn:microsoft.com/office/officeart/2005/8/layout/bList2"/>
    <dgm:cxn modelId="{2A55583A-B6A0-4D0E-B850-B7AD28E285BC}" type="presOf" srcId="{BCEE9FE7-F88F-408D-8F84-E38F1AE5A0C1}" destId="{CD4F9CB7-FC1F-486C-9422-7356B211B09F}" srcOrd="1" destOrd="0" presId="urn:microsoft.com/office/officeart/2005/8/layout/bList2"/>
    <dgm:cxn modelId="{591FA43A-AA9C-432D-A87A-E474F07DDA66}" srcId="{E7A0DE31-11B8-4C56-B615-D1F49C1FAEC0}" destId="{89FF75F4-65E1-4FD9-8C2E-398F6CAD829E}" srcOrd="9" destOrd="0" parTransId="{109450A5-CB45-4053-8B54-C1722AFE867C}" sibTransId="{78D44AE1-22E2-48E0-9064-A5173CC49463}"/>
    <dgm:cxn modelId="{AA76073B-961B-40F9-9F17-AC2C4D1EBACF}" type="presOf" srcId="{49D1736D-AF78-48D3-B4B0-EF5B2D9173C5}" destId="{028904E0-3227-45E5-B497-DA05B58BDAC0}" srcOrd="0" destOrd="0" presId="urn:microsoft.com/office/officeart/2005/8/layout/bList2"/>
    <dgm:cxn modelId="{5F2ED040-6578-4DFD-9667-163B4B87F754}" type="presOf" srcId="{10B3CF5A-1E52-44BA-8FCB-A64041E33407}" destId="{A6D0B27F-0EDB-4D83-8CA7-BC8EAB58B909}" srcOrd="0" destOrd="0" presId="urn:microsoft.com/office/officeart/2005/8/layout/bList2"/>
    <dgm:cxn modelId="{BDAFE761-E2DA-44FC-9795-9084A5F944CE}" type="presOf" srcId="{BCEE9FE7-F88F-408D-8F84-E38F1AE5A0C1}" destId="{C71C2770-0B3E-45EA-92FC-90CC41EA8C24}" srcOrd="0" destOrd="0" presId="urn:microsoft.com/office/officeart/2005/8/layout/bList2"/>
    <dgm:cxn modelId="{6F913162-1AC0-4ED4-8517-3CDD60EA5BB3}" type="presOf" srcId="{F57F2DF7-B586-4F29-81AE-6867B525BBCE}" destId="{C9FEF5A6-1557-46CC-BF3A-978C908C6908}" srcOrd="1" destOrd="0" presId="urn:microsoft.com/office/officeart/2005/8/layout/bList2"/>
    <dgm:cxn modelId="{28C7A644-8DF4-4ECC-919D-0F733C264885}" type="presOf" srcId="{9E77A046-A1B3-446F-AE38-44E46DE8FFED}" destId="{429621D8-88C4-40F3-BC4B-F50641E9AE11}" srcOrd="1" destOrd="0" presId="urn:microsoft.com/office/officeart/2005/8/layout/bList2"/>
    <dgm:cxn modelId="{D8718669-E85D-4E9F-B846-472463BCBFE5}" type="presOf" srcId="{72FA864A-ABC5-43CD-A93F-5D9291699AE2}" destId="{757BCC6C-2072-401F-92D5-3D53353E8971}" srcOrd="1" destOrd="0" presId="urn:microsoft.com/office/officeart/2005/8/layout/bList2"/>
    <dgm:cxn modelId="{C486CE69-3DB6-44F5-8212-248DFD605BE1}" srcId="{E7A0DE31-11B8-4C56-B615-D1F49C1FAEC0}" destId="{EFBA8B92-5194-4B91-ADB8-F5FA552CF6DA}" srcOrd="5" destOrd="0" parTransId="{D6143147-8AC2-49A5-95B7-351BF0A9343D}" sibTransId="{83136EEA-3851-4D58-895C-9C8B58F893F9}"/>
    <dgm:cxn modelId="{F280346B-FECB-425A-9265-BCE16D4AF803}" type="presOf" srcId="{95F13ED7-59C0-459E-8443-EDB1A8991381}" destId="{CAEEE60D-F1CE-466A-8536-958C5B32D3D7}" srcOrd="1" destOrd="0" presId="urn:microsoft.com/office/officeart/2005/8/layout/bList2"/>
    <dgm:cxn modelId="{7474C96D-6BF1-403E-8124-2C4123D4E780}" type="presOf" srcId="{78D44AE1-22E2-48E0-9064-A5173CC49463}" destId="{E619F13A-06EF-4518-8FC8-28AB8C6E7538}" srcOrd="0" destOrd="0" presId="urn:microsoft.com/office/officeart/2005/8/layout/bList2"/>
    <dgm:cxn modelId="{9A75FA4E-1CD4-4881-B8B2-E3D2373FDCD3}" type="presOf" srcId="{E9413822-FD38-4B0B-BE29-30ED2F69DE64}" destId="{B73C6A9B-12EF-4E30-B676-77B809934787}" srcOrd="0" destOrd="0" presId="urn:microsoft.com/office/officeart/2005/8/layout/bList2"/>
    <dgm:cxn modelId="{DA673C53-F95B-435F-9775-6FCC6932BF05}" type="presOf" srcId="{72FA864A-ABC5-43CD-A93F-5D9291699AE2}" destId="{B8488051-1916-4974-AD44-C39440E7A678}" srcOrd="0" destOrd="0" presId="urn:microsoft.com/office/officeart/2005/8/layout/bList2"/>
    <dgm:cxn modelId="{4681C059-2B76-4C03-9EF3-E35A36A379A3}" type="presOf" srcId="{83136EEA-3851-4D58-895C-9C8B58F893F9}" destId="{8A05A6F8-A4A1-4724-897F-D6D9676B9AFC}" srcOrd="0" destOrd="0" presId="urn:microsoft.com/office/officeart/2005/8/layout/bList2"/>
    <dgm:cxn modelId="{D505535A-D2F7-4473-802A-786F8F5A90E9}" srcId="{E7A0DE31-11B8-4C56-B615-D1F49C1FAEC0}" destId="{BCEE9FE7-F88F-408D-8F84-E38F1AE5A0C1}" srcOrd="10" destOrd="0" parTransId="{F65BF1D1-F358-4187-A472-65FDB8E46571}" sibTransId="{7C5272CE-6DD0-4F0F-A49A-3F93CD60F240}"/>
    <dgm:cxn modelId="{B781965A-795E-400D-A7EA-994B84BBEF17}" type="presOf" srcId="{49D1736D-AF78-48D3-B4B0-EF5B2D9173C5}" destId="{C8468511-BF15-400E-A523-0CAC433D68C6}" srcOrd="1" destOrd="0" presId="urn:microsoft.com/office/officeart/2005/8/layout/bList2"/>
    <dgm:cxn modelId="{A0B7E77A-FDDB-44C9-9B95-704858EA2899}" type="presOf" srcId="{E7A0DE31-11B8-4C56-B615-D1F49C1FAEC0}" destId="{877914A4-4B56-4BA0-84D4-4E26D73639D0}" srcOrd="0" destOrd="0" presId="urn:microsoft.com/office/officeart/2005/8/layout/bList2"/>
    <dgm:cxn modelId="{44D4C57D-E783-49D6-B3D5-A98B452B318E}" type="presOf" srcId="{89FF75F4-65E1-4FD9-8C2E-398F6CAD829E}" destId="{DFFECD26-1D54-43ED-84AE-1700EB9FED33}" srcOrd="1" destOrd="0" presId="urn:microsoft.com/office/officeart/2005/8/layout/bList2"/>
    <dgm:cxn modelId="{7AF75284-4D4C-454A-A326-EFF8B70BEB68}" srcId="{E7A0DE31-11B8-4C56-B615-D1F49C1FAEC0}" destId="{46AC24CA-ACE4-4132-A5C6-AB06BD6724DD}" srcOrd="0" destOrd="0" parTransId="{B6C8F6B9-9E7F-4660-8869-1FA212699167}" sibTransId="{26CCB4AE-B1B1-44F1-B953-93304A98714B}"/>
    <dgm:cxn modelId="{06E3FD85-7562-4523-B814-C65B635D7558}" type="presOf" srcId="{71831DB9-8EB8-41C0-B672-CBA0415317EB}" destId="{646CE8A4-D367-4DBD-BE50-C4DB17E13413}" srcOrd="0" destOrd="0" presId="urn:microsoft.com/office/officeart/2005/8/layout/bList2"/>
    <dgm:cxn modelId="{3C05108E-8165-4065-A15A-9578741F75D3}" srcId="{E7A0DE31-11B8-4C56-B615-D1F49C1FAEC0}" destId="{01D8ADF8-1D91-4DC4-B539-F7C7228B0D52}" srcOrd="1" destOrd="0" parTransId="{7842FEE9-797D-4687-B81A-9B1D45360B4A}" sibTransId="{DFBAAF8C-DC97-4A6A-AC12-B59798AF62C5}"/>
    <dgm:cxn modelId="{EC569194-111D-47D5-880D-3E2B2C8F7BC1}" type="presOf" srcId="{89FF75F4-65E1-4FD9-8C2E-398F6CAD829E}" destId="{D3193CD8-5E73-4638-9389-F98FCD300A74}" srcOrd="0" destOrd="0" presId="urn:microsoft.com/office/officeart/2005/8/layout/bList2"/>
    <dgm:cxn modelId="{9EC32C95-375E-47B0-8E58-A9BF38E61770}" srcId="{E7A0DE31-11B8-4C56-B615-D1F49C1FAEC0}" destId="{95F13ED7-59C0-459E-8443-EDB1A8991381}" srcOrd="11" destOrd="0" parTransId="{1F965C9F-C6DC-49F4-93EB-711EBDED64CE}" sibTransId="{3694BFAB-AF28-47E0-A2C6-1BA29A170388}"/>
    <dgm:cxn modelId="{929C0DA5-35BA-4BDF-9C9C-C568A75E5855}" type="presOf" srcId="{4E86ECA8-324F-4BF5-BCCF-B097DD41CD17}" destId="{CA6CFA50-C879-42B6-BCA3-C814A486F2A7}" srcOrd="0" destOrd="0" presId="urn:microsoft.com/office/officeart/2005/8/layout/bList2"/>
    <dgm:cxn modelId="{ADBBD3A9-7753-4A58-89C9-9D5D61A4D8BD}" type="presOf" srcId="{EFBA8B92-5194-4B91-ADB8-F5FA552CF6DA}" destId="{CAE2A671-A391-4EAF-9890-116A0D9BE3F0}" srcOrd="1" destOrd="0" presId="urn:microsoft.com/office/officeart/2005/8/layout/bList2"/>
    <dgm:cxn modelId="{7F5C80AA-0D55-465C-8122-24C411EFA0E6}" type="presOf" srcId="{ADCE61E3-C2E7-42F8-B103-BBD754746D5E}" destId="{AC011CCC-728C-4FB3-A6B6-C7E474A2A287}" srcOrd="0" destOrd="0" presId="urn:microsoft.com/office/officeart/2005/8/layout/bList2"/>
    <dgm:cxn modelId="{62283EAD-DE24-4C77-AEFF-4A7B122FB2BB}" srcId="{E7A0DE31-11B8-4C56-B615-D1F49C1FAEC0}" destId="{91D27EE4-D453-4EF7-97E2-5DDE61711F03}" srcOrd="2" destOrd="0" parTransId="{A58424D0-DF95-4304-8AE3-82BC1AED3C24}" sibTransId="{10B3CF5A-1E52-44BA-8FCB-A64041E33407}"/>
    <dgm:cxn modelId="{7BDC29B0-63DE-48DA-A487-FC1C8266C856}" srcId="{E7A0DE31-11B8-4C56-B615-D1F49C1FAEC0}" destId="{72FA864A-ABC5-43CD-A93F-5D9291699AE2}" srcOrd="3" destOrd="0" parTransId="{14AB1320-9E7D-4598-9F60-C5E59C055651}" sibTransId="{E9413822-FD38-4B0B-BE29-30ED2F69DE64}"/>
    <dgm:cxn modelId="{DF3BC6B7-D10D-4B62-AC9A-D0CE586DE029}" type="presOf" srcId="{01D8ADF8-1D91-4DC4-B539-F7C7228B0D52}" destId="{AF6F52F2-CDDC-411F-8AAB-1BC661813579}" srcOrd="1" destOrd="0" presId="urn:microsoft.com/office/officeart/2005/8/layout/bList2"/>
    <dgm:cxn modelId="{26E701C0-2A7D-48D5-951A-DFCF28926C40}" type="presOf" srcId="{4E86ECA8-324F-4BF5-BCCF-B097DD41CD17}" destId="{40BD7A05-58EF-4AAB-992F-3A939BD9F987}" srcOrd="1" destOrd="0" presId="urn:microsoft.com/office/officeart/2005/8/layout/bList2"/>
    <dgm:cxn modelId="{D38634C1-7C8E-4B60-9C56-96E36BF62137}" srcId="{E7A0DE31-11B8-4C56-B615-D1F49C1FAEC0}" destId="{4E86ECA8-324F-4BF5-BCCF-B097DD41CD17}" srcOrd="8" destOrd="0" parTransId="{37B1F538-BBC6-4B01-AE99-D2C3F5489657}" sibTransId="{71831DB9-8EB8-41C0-B672-CBA0415317EB}"/>
    <dgm:cxn modelId="{6199C5D2-9C88-45D1-9D41-E8F5EB3D6C41}" type="presOf" srcId="{CC4FFFD9-A350-4D04-97EE-8C7FED6DF980}" destId="{E02BD5F0-5628-4295-814E-AE58119EA54F}" srcOrd="0" destOrd="0" presId="urn:microsoft.com/office/officeart/2005/8/layout/bList2"/>
    <dgm:cxn modelId="{A105C0D5-8C4F-4250-A819-4EF8B4370A4D}" type="presOf" srcId="{91D27EE4-D453-4EF7-97E2-5DDE61711F03}" destId="{249A437F-BE34-42F3-AAB6-70811A555C3E}" srcOrd="0" destOrd="0" presId="urn:microsoft.com/office/officeart/2005/8/layout/bList2"/>
    <dgm:cxn modelId="{BBF0F1DF-FD6A-46FA-B18A-CE256A94540C}" type="presOf" srcId="{EFBA8B92-5194-4B91-ADB8-F5FA552CF6DA}" destId="{B9EAA24C-2127-4C03-897A-7050D0769525}" srcOrd="0" destOrd="0" presId="urn:microsoft.com/office/officeart/2005/8/layout/bList2"/>
    <dgm:cxn modelId="{D8DEE5E2-B682-4DF5-A4D5-D03E48B9CE0A}" type="presOf" srcId="{01D8ADF8-1D91-4DC4-B539-F7C7228B0D52}" destId="{E5AE6EE6-803D-45F7-9C3B-9C5FAA837E15}" srcOrd="0" destOrd="0" presId="urn:microsoft.com/office/officeart/2005/8/layout/bList2"/>
    <dgm:cxn modelId="{F6B7A6EE-145C-4ECF-9DC6-48F56B1D8970}" type="presOf" srcId="{DFBAAF8C-DC97-4A6A-AC12-B59798AF62C5}" destId="{5A2D889D-FBF7-4726-9850-8C10D6F182A9}" srcOrd="0" destOrd="0" presId="urn:microsoft.com/office/officeart/2005/8/layout/bList2"/>
    <dgm:cxn modelId="{0D3560EF-283B-4846-8D55-231C75EC2B94}" srcId="{E7A0DE31-11B8-4C56-B615-D1F49C1FAEC0}" destId="{F57F2DF7-B586-4F29-81AE-6867B525BBCE}" srcOrd="6" destOrd="0" parTransId="{D5574E25-ACC4-42BE-BB2B-F167AD17250F}" sibTransId="{CC4FFFD9-A350-4D04-97EE-8C7FED6DF980}"/>
    <dgm:cxn modelId="{087ED5EF-E8AB-42D2-9C9F-D4A7BDC7EFF5}" type="presOf" srcId="{7C5272CE-6DD0-4F0F-A49A-3F93CD60F240}" destId="{BF50CC34-FE7A-472C-A987-8FB341CCCB2C}" srcOrd="0" destOrd="0" presId="urn:microsoft.com/office/officeart/2005/8/layout/bList2"/>
    <dgm:cxn modelId="{510B3BF7-7C6B-4F80-9D08-2C1F4E36EE36}" type="presOf" srcId="{9E77A046-A1B3-446F-AE38-44E46DE8FFED}" destId="{36651602-33FB-43EC-99A1-D437955820A0}" srcOrd="0" destOrd="0" presId="urn:microsoft.com/office/officeart/2005/8/layout/bList2"/>
    <dgm:cxn modelId="{85FEF3A1-E8A5-4EBA-9835-285C6CB18D67}" type="presParOf" srcId="{877914A4-4B56-4BA0-84D4-4E26D73639D0}" destId="{E1DD709B-0548-4153-8DDE-25EF2799361C}" srcOrd="0" destOrd="0" presId="urn:microsoft.com/office/officeart/2005/8/layout/bList2"/>
    <dgm:cxn modelId="{0A707CD9-B08E-4E47-9C43-6C3F4D54A0CD}" type="presParOf" srcId="{E1DD709B-0548-4153-8DDE-25EF2799361C}" destId="{82E91491-57C0-41B6-BA27-F1986957D353}" srcOrd="0" destOrd="0" presId="urn:microsoft.com/office/officeart/2005/8/layout/bList2"/>
    <dgm:cxn modelId="{D0273AFC-0B5F-49C7-8219-5C431C5FF4B1}" type="presParOf" srcId="{E1DD709B-0548-4153-8DDE-25EF2799361C}" destId="{4BCE6101-0B46-41D1-9722-DA0A7252562B}" srcOrd="1" destOrd="0" presId="urn:microsoft.com/office/officeart/2005/8/layout/bList2"/>
    <dgm:cxn modelId="{40D9ADB8-8FB8-4458-A1FF-9D0781E3F788}" type="presParOf" srcId="{E1DD709B-0548-4153-8DDE-25EF2799361C}" destId="{073C1379-D9CF-4641-B57B-F20C5DCE4AB7}" srcOrd="2" destOrd="0" presId="urn:microsoft.com/office/officeart/2005/8/layout/bList2"/>
    <dgm:cxn modelId="{94A16DE1-EB17-4B0F-A3EA-3D1C9CC10144}" type="presParOf" srcId="{E1DD709B-0548-4153-8DDE-25EF2799361C}" destId="{8B14EA3B-C576-45B4-96CE-0410F9795B0D}" srcOrd="3" destOrd="0" presId="urn:microsoft.com/office/officeart/2005/8/layout/bList2"/>
    <dgm:cxn modelId="{D14F4BE0-A27D-47DB-BD3E-820A6EC1430D}" type="presParOf" srcId="{877914A4-4B56-4BA0-84D4-4E26D73639D0}" destId="{F68AEC07-2C4C-460B-9CDE-F12A7A2978E2}" srcOrd="1" destOrd="0" presId="urn:microsoft.com/office/officeart/2005/8/layout/bList2"/>
    <dgm:cxn modelId="{65ADAE46-452B-4D81-B398-8375A8EC39A9}" type="presParOf" srcId="{877914A4-4B56-4BA0-84D4-4E26D73639D0}" destId="{A1811164-235A-43B8-8AB3-5F91C19786F9}" srcOrd="2" destOrd="0" presId="urn:microsoft.com/office/officeart/2005/8/layout/bList2"/>
    <dgm:cxn modelId="{8B4F6D3B-47BF-43EB-9714-E030646B39F7}" type="presParOf" srcId="{A1811164-235A-43B8-8AB3-5F91C19786F9}" destId="{6A337452-6650-4FBD-984E-26BF17DB9691}" srcOrd="0" destOrd="0" presId="urn:microsoft.com/office/officeart/2005/8/layout/bList2"/>
    <dgm:cxn modelId="{566E5C88-B040-4982-8592-DBAA198E4FDB}" type="presParOf" srcId="{A1811164-235A-43B8-8AB3-5F91C19786F9}" destId="{E5AE6EE6-803D-45F7-9C3B-9C5FAA837E15}" srcOrd="1" destOrd="0" presId="urn:microsoft.com/office/officeart/2005/8/layout/bList2"/>
    <dgm:cxn modelId="{A3C0DB32-962F-4477-9C42-4C6DA8D45C78}" type="presParOf" srcId="{A1811164-235A-43B8-8AB3-5F91C19786F9}" destId="{AF6F52F2-CDDC-411F-8AAB-1BC661813579}" srcOrd="2" destOrd="0" presId="urn:microsoft.com/office/officeart/2005/8/layout/bList2"/>
    <dgm:cxn modelId="{2FC9D5C1-A768-409D-9505-A11A7988125A}" type="presParOf" srcId="{A1811164-235A-43B8-8AB3-5F91C19786F9}" destId="{B92371DE-5E35-46CC-B2DE-5805F0C75F8F}" srcOrd="3" destOrd="0" presId="urn:microsoft.com/office/officeart/2005/8/layout/bList2"/>
    <dgm:cxn modelId="{8616F06B-5993-412B-8F0B-DBF1E75C00EC}" type="presParOf" srcId="{877914A4-4B56-4BA0-84D4-4E26D73639D0}" destId="{5A2D889D-FBF7-4726-9850-8C10D6F182A9}" srcOrd="3" destOrd="0" presId="urn:microsoft.com/office/officeart/2005/8/layout/bList2"/>
    <dgm:cxn modelId="{3A8C4A52-1533-463B-8972-8262E3B040CF}" type="presParOf" srcId="{877914A4-4B56-4BA0-84D4-4E26D73639D0}" destId="{BAA84B05-70DE-4FDA-B141-1A162657F6A6}" srcOrd="4" destOrd="0" presId="urn:microsoft.com/office/officeart/2005/8/layout/bList2"/>
    <dgm:cxn modelId="{68F4D89C-8476-449E-BBF3-1B7A65DB9FE5}" type="presParOf" srcId="{BAA84B05-70DE-4FDA-B141-1A162657F6A6}" destId="{04CC03FB-6CFA-4BBD-A784-F6F6B77E1E19}" srcOrd="0" destOrd="0" presId="urn:microsoft.com/office/officeart/2005/8/layout/bList2"/>
    <dgm:cxn modelId="{2FF54F0D-6AAF-44DC-B4F6-2A2B23DE82EC}" type="presParOf" srcId="{BAA84B05-70DE-4FDA-B141-1A162657F6A6}" destId="{249A437F-BE34-42F3-AAB6-70811A555C3E}" srcOrd="1" destOrd="0" presId="urn:microsoft.com/office/officeart/2005/8/layout/bList2"/>
    <dgm:cxn modelId="{A67440B2-3FF0-4C41-82AB-E6FA9D69E7D7}" type="presParOf" srcId="{BAA84B05-70DE-4FDA-B141-1A162657F6A6}" destId="{2834142B-0083-4C36-89F2-F156172FF5D5}" srcOrd="2" destOrd="0" presId="urn:microsoft.com/office/officeart/2005/8/layout/bList2"/>
    <dgm:cxn modelId="{D1B1CACC-15A1-4521-95C7-2F17674C9B36}" type="presParOf" srcId="{BAA84B05-70DE-4FDA-B141-1A162657F6A6}" destId="{84459707-DCAA-4FB6-8FF9-97A032EAB6DD}" srcOrd="3" destOrd="0" presId="urn:microsoft.com/office/officeart/2005/8/layout/bList2"/>
    <dgm:cxn modelId="{EFE9943A-20C3-4AC5-9EA9-06663B9799E7}" type="presParOf" srcId="{877914A4-4B56-4BA0-84D4-4E26D73639D0}" destId="{A6D0B27F-0EDB-4D83-8CA7-BC8EAB58B909}" srcOrd="5" destOrd="0" presId="urn:microsoft.com/office/officeart/2005/8/layout/bList2"/>
    <dgm:cxn modelId="{ADE650DF-784D-4CDC-9BD3-7FDC744A8A29}" type="presParOf" srcId="{877914A4-4B56-4BA0-84D4-4E26D73639D0}" destId="{707FC1C6-323B-4122-B248-65A0597154A0}" srcOrd="6" destOrd="0" presId="urn:microsoft.com/office/officeart/2005/8/layout/bList2"/>
    <dgm:cxn modelId="{A3A5F511-D9E3-4397-8604-94A88E5935C9}" type="presParOf" srcId="{707FC1C6-323B-4122-B248-65A0597154A0}" destId="{DE8DAF28-F923-472B-A94F-DA095A3849AC}" srcOrd="0" destOrd="0" presId="urn:microsoft.com/office/officeart/2005/8/layout/bList2"/>
    <dgm:cxn modelId="{0667E29C-F40F-4141-B27F-A2A7E09C56DB}" type="presParOf" srcId="{707FC1C6-323B-4122-B248-65A0597154A0}" destId="{B8488051-1916-4974-AD44-C39440E7A678}" srcOrd="1" destOrd="0" presId="urn:microsoft.com/office/officeart/2005/8/layout/bList2"/>
    <dgm:cxn modelId="{6A7B77B0-11A4-4710-8F6D-A421F5FA5C31}" type="presParOf" srcId="{707FC1C6-323B-4122-B248-65A0597154A0}" destId="{757BCC6C-2072-401F-92D5-3D53353E8971}" srcOrd="2" destOrd="0" presId="urn:microsoft.com/office/officeart/2005/8/layout/bList2"/>
    <dgm:cxn modelId="{772C2BAD-7D13-46ED-8DC5-B71FD9993B0B}" type="presParOf" srcId="{707FC1C6-323B-4122-B248-65A0597154A0}" destId="{F4B0C8A9-1E3D-4EB0-B956-14A2DFC025CB}" srcOrd="3" destOrd="0" presId="urn:microsoft.com/office/officeart/2005/8/layout/bList2"/>
    <dgm:cxn modelId="{434ECE26-6D5C-4384-9049-B55096FED7AC}" type="presParOf" srcId="{877914A4-4B56-4BA0-84D4-4E26D73639D0}" destId="{B73C6A9B-12EF-4E30-B676-77B809934787}" srcOrd="7" destOrd="0" presId="urn:microsoft.com/office/officeart/2005/8/layout/bList2"/>
    <dgm:cxn modelId="{89E9DB22-EA4C-4DF8-BB1B-F0CCFA37EECA}" type="presParOf" srcId="{877914A4-4B56-4BA0-84D4-4E26D73639D0}" destId="{2DDCEC87-C331-4834-88D6-951F7E385F1C}" srcOrd="8" destOrd="0" presId="urn:microsoft.com/office/officeart/2005/8/layout/bList2"/>
    <dgm:cxn modelId="{A4DB55D8-52A1-4894-92A2-11CF3B24D319}" type="presParOf" srcId="{2DDCEC87-C331-4834-88D6-951F7E385F1C}" destId="{97145C91-0100-4FEC-9CF5-8FD261429F02}" srcOrd="0" destOrd="0" presId="urn:microsoft.com/office/officeart/2005/8/layout/bList2"/>
    <dgm:cxn modelId="{41C5693B-184E-4306-91AA-98979684DABB}" type="presParOf" srcId="{2DDCEC87-C331-4834-88D6-951F7E385F1C}" destId="{36651602-33FB-43EC-99A1-D437955820A0}" srcOrd="1" destOrd="0" presId="urn:microsoft.com/office/officeart/2005/8/layout/bList2"/>
    <dgm:cxn modelId="{C66EFA41-CEEF-4310-BD24-400B3C6F1699}" type="presParOf" srcId="{2DDCEC87-C331-4834-88D6-951F7E385F1C}" destId="{429621D8-88C4-40F3-BC4B-F50641E9AE11}" srcOrd="2" destOrd="0" presId="urn:microsoft.com/office/officeart/2005/8/layout/bList2"/>
    <dgm:cxn modelId="{7AC7B357-7826-4084-8236-952DC1992CA0}" type="presParOf" srcId="{2DDCEC87-C331-4834-88D6-951F7E385F1C}" destId="{7EC69C9F-669F-48E6-B65F-3B2FF498B22C}" srcOrd="3" destOrd="0" presId="urn:microsoft.com/office/officeart/2005/8/layout/bList2"/>
    <dgm:cxn modelId="{9712B8F3-FFBD-4103-9016-4FD97A85326C}" type="presParOf" srcId="{877914A4-4B56-4BA0-84D4-4E26D73639D0}" destId="{AC011CCC-728C-4FB3-A6B6-C7E474A2A287}" srcOrd="9" destOrd="0" presId="urn:microsoft.com/office/officeart/2005/8/layout/bList2"/>
    <dgm:cxn modelId="{61BC4F6C-CFDA-4ADA-B7F2-9ED2724D8EA6}" type="presParOf" srcId="{877914A4-4B56-4BA0-84D4-4E26D73639D0}" destId="{1D81F27A-90DF-43EF-A3E9-EEB9710E9DCA}" srcOrd="10" destOrd="0" presId="urn:microsoft.com/office/officeart/2005/8/layout/bList2"/>
    <dgm:cxn modelId="{3EBE9831-6AB8-46A2-9CF8-080219D093B5}" type="presParOf" srcId="{1D81F27A-90DF-43EF-A3E9-EEB9710E9DCA}" destId="{D56298E4-61E6-47A0-B8AB-D5D52186D733}" srcOrd="0" destOrd="0" presId="urn:microsoft.com/office/officeart/2005/8/layout/bList2"/>
    <dgm:cxn modelId="{AD14A46B-B939-4434-A78D-F97560A28B07}" type="presParOf" srcId="{1D81F27A-90DF-43EF-A3E9-EEB9710E9DCA}" destId="{B9EAA24C-2127-4C03-897A-7050D0769525}" srcOrd="1" destOrd="0" presId="urn:microsoft.com/office/officeart/2005/8/layout/bList2"/>
    <dgm:cxn modelId="{498ECA96-4B95-4701-A47C-3CD8EBD20D3C}" type="presParOf" srcId="{1D81F27A-90DF-43EF-A3E9-EEB9710E9DCA}" destId="{CAE2A671-A391-4EAF-9890-116A0D9BE3F0}" srcOrd="2" destOrd="0" presId="urn:microsoft.com/office/officeart/2005/8/layout/bList2"/>
    <dgm:cxn modelId="{557471E1-3807-46E5-9D9C-D88EF516669D}" type="presParOf" srcId="{1D81F27A-90DF-43EF-A3E9-EEB9710E9DCA}" destId="{0EB937FD-EB4C-40FD-88D0-4078F9ABF289}" srcOrd="3" destOrd="0" presId="urn:microsoft.com/office/officeart/2005/8/layout/bList2"/>
    <dgm:cxn modelId="{E3FDF254-9B8E-4F47-9406-77032D0BC3B3}" type="presParOf" srcId="{877914A4-4B56-4BA0-84D4-4E26D73639D0}" destId="{8A05A6F8-A4A1-4724-897F-D6D9676B9AFC}" srcOrd="11" destOrd="0" presId="urn:microsoft.com/office/officeart/2005/8/layout/bList2"/>
    <dgm:cxn modelId="{4F8AA5FB-44CB-40C7-A283-DC198C615517}" type="presParOf" srcId="{877914A4-4B56-4BA0-84D4-4E26D73639D0}" destId="{C18B40C2-DD71-4746-A129-D4BB5753CBF6}" srcOrd="12" destOrd="0" presId="urn:microsoft.com/office/officeart/2005/8/layout/bList2"/>
    <dgm:cxn modelId="{830E127E-5999-4133-8B4B-93E1F466129A}" type="presParOf" srcId="{C18B40C2-DD71-4746-A129-D4BB5753CBF6}" destId="{F6C60D40-47AB-4FAB-81B9-5CE96B335CD0}" srcOrd="0" destOrd="0" presId="urn:microsoft.com/office/officeart/2005/8/layout/bList2"/>
    <dgm:cxn modelId="{598CAF43-5444-47AD-BDA9-686A9F7E63B8}" type="presParOf" srcId="{C18B40C2-DD71-4746-A129-D4BB5753CBF6}" destId="{E1D8BD76-DD02-44C1-8A3C-CA38621F64E9}" srcOrd="1" destOrd="0" presId="urn:microsoft.com/office/officeart/2005/8/layout/bList2"/>
    <dgm:cxn modelId="{17231D60-24DE-49FA-B098-F86E56AC29E8}" type="presParOf" srcId="{C18B40C2-DD71-4746-A129-D4BB5753CBF6}" destId="{C9FEF5A6-1557-46CC-BF3A-978C908C6908}" srcOrd="2" destOrd="0" presId="urn:microsoft.com/office/officeart/2005/8/layout/bList2"/>
    <dgm:cxn modelId="{DA477CC6-FD83-4853-9692-DAA2E7EC1C1C}" type="presParOf" srcId="{C18B40C2-DD71-4746-A129-D4BB5753CBF6}" destId="{44208301-F913-4473-B398-BC7C1F3218F5}" srcOrd="3" destOrd="0" presId="urn:microsoft.com/office/officeart/2005/8/layout/bList2"/>
    <dgm:cxn modelId="{10E43B09-0570-40D3-AB9C-E921C76ED776}" type="presParOf" srcId="{877914A4-4B56-4BA0-84D4-4E26D73639D0}" destId="{E02BD5F0-5628-4295-814E-AE58119EA54F}" srcOrd="13" destOrd="0" presId="urn:microsoft.com/office/officeart/2005/8/layout/bList2"/>
    <dgm:cxn modelId="{DF55B65E-A7A8-431D-BF30-FFD8C8F8B50C}" type="presParOf" srcId="{877914A4-4B56-4BA0-84D4-4E26D73639D0}" destId="{C3F8576C-A61D-44AF-8254-B615B795DDA1}" srcOrd="14" destOrd="0" presId="urn:microsoft.com/office/officeart/2005/8/layout/bList2"/>
    <dgm:cxn modelId="{26F5BD74-2BF6-405B-8687-52071E7A540F}" type="presParOf" srcId="{C3F8576C-A61D-44AF-8254-B615B795DDA1}" destId="{9F3CA472-A398-4FA5-8510-519B98B1CFCD}" srcOrd="0" destOrd="0" presId="urn:microsoft.com/office/officeart/2005/8/layout/bList2"/>
    <dgm:cxn modelId="{BDC366D5-4DBA-4084-B7AB-79E20C558A97}" type="presParOf" srcId="{C3F8576C-A61D-44AF-8254-B615B795DDA1}" destId="{028904E0-3227-45E5-B497-DA05B58BDAC0}" srcOrd="1" destOrd="0" presId="urn:microsoft.com/office/officeart/2005/8/layout/bList2"/>
    <dgm:cxn modelId="{63BB0FBA-F3B4-4A34-A87D-35CB856E5883}" type="presParOf" srcId="{C3F8576C-A61D-44AF-8254-B615B795DDA1}" destId="{C8468511-BF15-400E-A523-0CAC433D68C6}" srcOrd="2" destOrd="0" presId="urn:microsoft.com/office/officeart/2005/8/layout/bList2"/>
    <dgm:cxn modelId="{D8DF30DB-783A-4D77-87D9-26F823E2FFA9}" type="presParOf" srcId="{C3F8576C-A61D-44AF-8254-B615B795DDA1}" destId="{FD787AB5-ED10-4A3A-B0C8-4FDC61DFD362}" srcOrd="3" destOrd="0" presId="urn:microsoft.com/office/officeart/2005/8/layout/bList2"/>
    <dgm:cxn modelId="{AA072C66-0AC5-4C78-AE50-6B6A884F9379}" type="presParOf" srcId="{877914A4-4B56-4BA0-84D4-4E26D73639D0}" destId="{A65F0169-BE75-4390-AA95-EDC7C219B06D}" srcOrd="15" destOrd="0" presId="urn:microsoft.com/office/officeart/2005/8/layout/bList2"/>
    <dgm:cxn modelId="{363E279F-1721-4B70-AD36-5B2B16477699}" type="presParOf" srcId="{877914A4-4B56-4BA0-84D4-4E26D73639D0}" destId="{C078D51C-A478-4113-84BE-A65036075615}" srcOrd="16" destOrd="0" presId="urn:microsoft.com/office/officeart/2005/8/layout/bList2"/>
    <dgm:cxn modelId="{2888D635-C25C-4787-870E-46FF542F3F02}" type="presParOf" srcId="{C078D51C-A478-4113-84BE-A65036075615}" destId="{F5327066-8FDF-4ED1-B32A-8D7A67EB7258}" srcOrd="0" destOrd="0" presId="urn:microsoft.com/office/officeart/2005/8/layout/bList2"/>
    <dgm:cxn modelId="{90E85C74-17FB-42FB-8BC4-39428AFBD033}" type="presParOf" srcId="{C078D51C-A478-4113-84BE-A65036075615}" destId="{CA6CFA50-C879-42B6-BCA3-C814A486F2A7}" srcOrd="1" destOrd="0" presId="urn:microsoft.com/office/officeart/2005/8/layout/bList2"/>
    <dgm:cxn modelId="{4F7CB84D-4DFE-4506-A977-D74A5D2215A3}" type="presParOf" srcId="{C078D51C-A478-4113-84BE-A65036075615}" destId="{40BD7A05-58EF-4AAB-992F-3A939BD9F987}" srcOrd="2" destOrd="0" presId="urn:microsoft.com/office/officeart/2005/8/layout/bList2"/>
    <dgm:cxn modelId="{70A5D6E1-15B5-47BD-A937-604114B330B4}" type="presParOf" srcId="{C078D51C-A478-4113-84BE-A65036075615}" destId="{2595506D-79DE-489D-9B68-200B1A3B8FE5}" srcOrd="3" destOrd="0" presId="urn:microsoft.com/office/officeart/2005/8/layout/bList2"/>
    <dgm:cxn modelId="{FCB7EAA7-8D7B-43F9-8CB4-848DAC91C245}" type="presParOf" srcId="{877914A4-4B56-4BA0-84D4-4E26D73639D0}" destId="{646CE8A4-D367-4DBD-BE50-C4DB17E13413}" srcOrd="17" destOrd="0" presId="urn:microsoft.com/office/officeart/2005/8/layout/bList2"/>
    <dgm:cxn modelId="{7B595563-8435-4257-ABC9-E2C48516DEC6}" type="presParOf" srcId="{877914A4-4B56-4BA0-84D4-4E26D73639D0}" destId="{F54C2555-37C4-48C8-B39A-97701FF7FFAF}" srcOrd="18" destOrd="0" presId="urn:microsoft.com/office/officeart/2005/8/layout/bList2"/>
    <dgm:cxn modelId="{CB6FCE79-B8BD-41AD-BDFD-79D60A6E47D3}" type="presParOf" srcId="{F54C2555-37C4-48C8-B39A-97701FF7FFAF}" destId="{1EB120D9-A884-46C1-A7FA-2F7CCAE4FAE3}" srcOrd="0" destOrd="0" presId="urn:microsoft.com/office/officeart/2005/8/layout/bList2"/>
    <dgm:cxn modelId="{BD7EFD8A-B352-4B1E-B2F9-A2F9C2278D09}" type="presParOf" srcId="{F54C2555-37C4-48C8-B39A-97701FF7FFAF}" destId="{D3193CD8-5E73-4638-9389-F98FCD300A74}" srcOrd="1" destOrd="0" presId="urn:microsoft.com/office/officeart/2005/8/layout/bList2"/>
    <dgm:cxn modelId="{4686D07E-A1FB-42ED-B924-828B1FB43905}" type="presParOf" srcId="{F54C2555-37C4-48C8-B39A-97701FF7FFAF}" destId="{DFFECD26-1D54-43ED-84AE-1700EB9FED33}" srcOrd="2" destOrd="0" presId="urn:microsoft.com/office/officeart/2005/8/layout/bList2"/>
    <dgm:cxn modelId="{87B40B47-0387-4602-9A61-DB8DA45FF8E1}" type="presParOf" srcId="{F54C2555-37C4-48C8-B39A-97701FF7FFAF}" destId="{5AF89A73-3BF5-4EFF-BA44-E5938E8E86EF}" srcOrd="3" destOrd="0" presId="urn:microsoft.com/office/officeart/2005/8/layout/bList2"/>
    <dgm:cxn modelId="{5B8BC092-DF04-4FAB-8E5A-2AF89C8FAFCC}" type="presParOf" srcId="{877914A4-4B56-4BA0-84D4-4E26D73639D0}" destId="{E619F13A-06EF-4518-8FC8-28AB8C6E7538}" srcOrd="19" destOrd="0" presId="urn:microsoft.com/office/officeart/2005/8/layout/bList2"/>
    <dgm:cxn modelId="{1C6D75D4-A278-4DCD-BBC7-E1F976210510}" type="presParOf" srcId="{877914A4-4B56-4BA0-84D4-4E26D73639D0}" destId="{6DBEEF5D-B025-49B2-9BF5-01BBA23D3D87}" srcOrd="20" destOrd="0" presId="urn:microsoft.com/office/officeart/2005/8/layout/bList2"/>
    <dgm:cxn modelId="{05D4581F-5957-49DA-8792-A259AED8A9A9}" type="presParOf" srcId="{6DBEEF5D-B025-49B2-9BF5-01BBA23D3D87}" destId="{21834E4F-025B-4370-9F63-CD50E06B0AB1}" srcOrd="0" destOrd="0" presId="urn:microsoft.com/office/officeart/2005/8/layout/bList2"/>
    <dgm:cxn modelId="{9A2DB951-72D5-4155-9D5B-10F0C8631A71}" type="presParOf" srcId="{6DBEEF5D-B025-49B2-9BF5-01BBA23D3D87}" destId="{C71C2770-0B3E-45EA-92FC-90CC41EA8C24}" srcOrd="1" destOrd="0" presId="urn:microsoft.com/office/officeart/2005/8/layout/bList2"/>
    <dgm:cxn modelId="{3BC04C9A-57D1-4E21-9AB7-82D674B99E8A}" type="presParOf" srcId="{6DBEEF5D-B025-49B2-9BF5-01BBA23D3D87}" destId="{CD4F9CB7-FC1F-486C-9422-7356B211B09F}" srcOrd="2" destOrd="0" presId="urn:microsoft.com/office/officeart/2005/8/layout/bList2"/>
    <dgm:cxn modelId="{C3DF9562-7BE5-40F6-A845-27403140C434}" type="presParOf" srcId="{6DBEEF5D-B025-49B2-9BF5-01BBA23D3D87}" destId="{D40C17A4-DC37-4FA0-8D37-8A6864F9AF36}" srcOrd="3" destOrd="0" presId="urn:microsoft.com/office/officeart/2005/8/layout/bList2"/>
    <dgm:cxn modelId="{6BC1B08E-FD89-4560-8FA0-7A003E837D90}" type="presParOf" srcId="{877914A4-4B56-4BA0-84D4-4E26D73639D0}" destId="{BF50CC34-FE7A-472C-A987-8FB341CCCB2C}" srcOrd="21" destOrd="0" presId="urn:microsoft.com/office/officeart/2005/8/layout/bList2"/>
    <dgm:cxn modelId="{4808381F-6CA7-4A87-A4A6-2FB3549FE4FC}" type="presParOf" srcId="{877914A4-4B56-4BA0-84D4-4E26D73639D0}" destId="{3E7014FC-224E-4187-86C5-56B575808602}" srcOrd="22" destOrd="0" presId="urn:microsoft.com/office/officeart/2005/8/layout/bList2"/>
    <dgm:cxn modelId="{8F4DEB9F-A2BE-4ACE-8541-BCB43A174919}" type="presParOf" srcId="{3E7014FC-224E-4187-86C5-56B575808602}" destId="{14707136-8750-4041-AC88-223C1536CEA0}" srcOrd="0" destOrd="0" presId="urn:microsoft.com/office/officeart/2005/8/layout/bList2"/>
    <dgm:cxn modelId="{DF7F83A7-4E22-46A5-BDB2-700F9960E191}" type="presParOf" srcId="{3E7014FC-224E-4187-86C5-56B575808602}" destId="{97D61E49-9CA6-419F-BE35-2C28EF019C3F}" srcOrd="1" destOrd="0" presId="urn:microsoft.com/office/officeart/2005/8/layout/bList2"/>
    <dgm:cxn modelId="{6BF94470-CE04-4068-981E-FFDC13B66A7D}" type="presParOf" srcId="{3E7014FC-224E-4187-86C5-56B575808602}" destId="{CAEEE60D-F1CE-466A-8536-958C5B32D3D7}" srcOrd="2" destOrd="0" presId="urn:microsoft.com/office/officeart/2005/8/layout/bList2"/>
    <dgm:cxn modelId="{C7DF34B8-8F01-448E-96C8-667159EDC9F8}" type="presParOf" srcId="{3E7014FC-224E-4187-86C5-56B575808602}" destId="{EC83B974-CFF9-4D66-B2B7-A62E41CC1989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F8EFC5-A5AE-4613-A28D-D1036E911569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3AA7EC64-657C-4A39-95B9-9A789A96DDA4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Guidance and placements</a:t>
          </a:r>
        </a:p>
      </dgm:t>
    </dgm:pt>
    <dgm:pt modelId="{24A95FE8-8CFE-4278-8EC9-9B9404837E15}" type="parTrans" cxnId="{62A9EAD6-26FF-45EE-90A5-5E58EA27CEFF}">
      <dgm:prSet/>
      <dgm:spPr/>
      <dgm:t>
        <a:bodyPr/>
        <a:lstStyle/>
        <a:p>
          <a:endParaRPr lang="en-IN"/>
        </a:p>
      </dgm:t>
    </dgm:pt>
    <dgm:pt modelId="{56F1CC90-16E9-47F8-B3F2-40F37BB12707}" type="sibTrans" cxnId="{62A9EAD6-26FF-45EE-90A5-5E58EA27CEFF}">
      <dgm:prSet/>
      <dgm:spPr/>
      <dgm:t>
        <a:bodyPr/>
        <a:lstStyle/>
        <a:p>
          <a:endParaRPr lang="en-IN"/>
        </a:p>
      </dgm:t>
    </dgm:pt>
    <dgm:pt modelId="{3E6814E5-46E2-49B9-91A5-6DB6BCCF78C7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Best trainers</a:t>
          </a:r>
        </a:p>
      </dgm:t>
    </dgm:pt>
    <dgm:pt modelId="{02D3BF21-C1CF-47BE-8A98-10C65D1D09E8}" type="parTrans" cxnId="{733A34B9-E193-417E-BF88-F9F370F013FC}">
      <dgm:prSet/>
      <dgm:spPr/>
      <dgm:t>
        <a:bodyPr/>
        <a:lstStyle/>
        <a:p>
          <a:endParaRPr lang="en-IN"/>
        </a:p>
      </dgm:t>
    </dgm:pt>
    <dgm:pt modelId="{673D2578-B3E5-4465-B850-A7F8A8FB87ED}" type="sibTrans" cxnId="{733A34B9-E193-417E-BF88-F9F370F013FC}">
      <dgm:prSet/>
      <dgm:spPr/>
      <dgm:t>
        <a:bodyPr/>
        <a:lstStyle/>
        <a:p>
          <a:endParaRPr lang="en-IN"/>
        </a:p>
      </dgm:t>
    </dgm:pt>
    <dgm:pt modelId="{5079ACD4-546F-431D-B9D6-34CCC49F1E68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Technical skills</a:t>
          </a:r>
        </a:p>
      </dgm:t>
    </dgm:pt>
    <dgm:pt modelId="{4219B868-A445-4367-97FB-7B919D50E7FA}" type="parTrans" cxnId="{E3AE30A0-CFC3-4404-B86D-2753CEEEBD0F}">
      <dgm:prSet/>
      <dgm:spPr/>
      <dgm:t>
        <a:bodyPr/>
        <a:lstStyle/>
        <a:p>
          <a:endParaRPr lang="en-IN"/>
        </a:p>
      </dgm:t>
    </dgm:pt>
    <dgm:pt modelId="{7474576B-5679-4CEE-9F7F-4C4A625ADC24}" type="sibTrans" cxnId="{E3AE30A0-CFC3-4404-B86D-2753CEEEBD0F}">
      <dgm:prSet/>
      <dgm:spPr/>
      <dgm:t>
        <a:bodyPr/>
        <a:lstStyle/>
        <a:p>
          <a:endParaRPr lang="en-IN"/>
        </a:p>
      </dgm:t>
    </dgm:pt>
    <dgm:pt modelId="{AF40F012-136B-4BEE-8E2C-7F02E960AD98}">
      <dgm:prSet/>
      <dgm:spPr/>
      <dgm:t>
        <a:bodyPr/>
        <a:lstStyle/>
        <a:p>
          <a:r>
            <a:rPr lang="en-IN" dirty="0">
              <a:solidFill>
                <a:schemeClr val="tx1"/>
              </a:solidFill>
            </a:rPr>
            <a:t>Learn application development</a:t>
          </a:r>
        </a:p>
      </dgm:t>
    </dgm:pt>
    <dgm:pt modelId="{3A99CA64-C6C9-4B1D-A73F-C978BEEF9C29}" type="parTrans" cxnId="{70FE0992-5E78-4183-B920-D00F76B590C2}">
      <dgm:prSet/>
      <dgm:spPr/>
      <dgm:t>
        <a:bodyPr/>
        <a:lstStyle/>
        <a:p>
          <a:endParaRPr lang="en-IN"/>
        </a:p>
      </dgm:t>
    </dgm:pt>
    <dgm:pt modelId="{1E019044-3B46-4E9B-A4B1-8B6BEA3467AE}" type="sibTrans" cxnId="{70FE0992-5E78-4183-B920-D00F76B590C2}">
      <dgm:prSet/>
      <dgm:spPr/>
      <dgm:t>
        <a:bodyPr/>
        <a:lstStyle/>
        <a:p>
          <a:endParaRPr lang="en-IN"/>
        </a:p>
      </dgm:t>
    </dgm:pt>
    <dgm:pt modelId="{94CE0670-210B-4886-8D07-BF774A3DFE4B}" type="pres">
      <dgm:prSet presAssocID="{AFF8EFC5-A5AE-4613-A28D-D1036E911569}" presName="Name0" presStyleCnt="0">
        <dgm:presLayoutVars>
          <dgm:dir/>
          <dgm:resizeHandles val="exact"/>
        </dgm:presLayoutVars>
      </dgm:prSet>
      <dgm:spPr/>
    </dgm:pt>
    <dgm:pt modelId="{B7148502-463A-4DC7-8784-78FA8DAA90FC}" type="pres">
      <dgm:prSet presAssocID="{AFF8EFC5-A5AE-4613-A28D-D1036E911569}" presName="arrow" presStyleLbl="bgShp" presStyleIdx="0" presStyleCnt="1"/>
      <dgm:spPr>
        <a:solidFill>
          <a:srgbClr val="0033CC"/>
        </a:solidFill>
      </dgm:spPr>
    </dgm:pt>
    <dgm:pt modelId="{8725D04A-D18B-4E35-B582-A0D93985A6F9}" type="pres">
      <dgm:prSet presAssocID="{AFF8EFC5-A5AE-4613-A28D-D1036E911569}" presName="points" presStyleCnt="0"/>
      <dgm:spPr/>
    </dgm:pt>
    <dgm:pt modelId="{6D948883-5AA6-4931-A800-91F82FC410B3}" type="pres">
      <dgm:prSet presAssocID="{3AA7EC64-657C-4A39-95B9-9A789A96DDA4}" presName="compositeA" presStyleCnt="0"/>
      <dgm:spPr/>
    </dgm:pt>
    <dgm:pt modelId="{2F00B4F2-D2B4-4655-B0A7-8B41FFB02D9E}" type="pres">
      <dgm:prSet presAssocID="{3AA7EC64-657C-4A39-95B9-9A789A96DDA4}" presName="textA" presStyleLbl="revTx" presStyleIdx="0" presStyleCnt="4">
        <dgm:presLayoutVars>
          <dgm:bulletEnabled val="1"/>
        </dgm:presLayoutVars>
      </dgm:prSet>
      <dgm:spPr/>
    </dgm:pt>
    <dgm:pt modelId="{70590B4D-EE05-4A7F-88AA-96570EB86888}" type="pres">
      <dgm:prSet presAssocID="{3AA7EC64-657C-4A39-95B9-9A789A96DDA4}" presName="circleA" presStyleLbl="node1" presStyleIdx="0" presStyleCnt="4"/>
      <dgm:spPr>
        <a:solidFill>
          <a:srgbClr val="022830"/>
        </a:solidFill>
      </dgm:spPr>
    </dgm:pt>
    <dgm:pt modelId="{07B856D4-EF3C-4B53-AEBA-6ED97621272F}" type="pres">
      <dgm:prSet presAssocID="{3AA7EC64-657C-4A39-95B9-9A789A96DDA4}" presName="spaceA" presStyleCnt="0"/>
      <dgm:spPr/>
    </dgm:pt>
    <dgm:pt modelId="{C4CD5621-73D0-47D6-8716-911A116DADA3}" type="pres">
      <dgm:prSet presAssocID="{56F1CC90-16E9-47F8-B3F2-40F37BB12707}" presName="space" presStyleCnt="0"/>
      <dgm:spPr/>
    </dgm:pt>
    <dgm:pt modelId="{F97031F0-A57D-4D87-810E-70403FF60ED0}" type="pres">
      <dgm:prSet presAssocID="{3E6814E5-46E2-49B9-91A5-6DB6BCCF78C7}" presName="compositeB" presStyleCnt="0"/>
      <dgm:spPr/>
    </dgm:pt>
    <dgm:pt modelId="{E04FBD62-4475-4AC6-9185-D38D1378054A}" type="pres">
      <dgm:prSet presAssocID="{3E6814E5-46E2-49B9-91A5-6DB6BCCF78C7}" presName="textB" presStyleLbl="revTx" presStyleIdx="1" presStyleCnt="4">
        <dgm:presLayoutVars>
          <dgm:bulletEnabled val="1"/>
        </dgm:presLayoutVars>
      </dgm:prSet>
      <dgm:spPr/>
    </dgm:pt>
    <dgm:pt modelId="{84A870BC-CE92-4CC0-A6CA-4DD84EB7FEB8}" type="pres">
      <dgm:prSet presAssocID="{3E6814E5-46E2-49B9-91A5-6DB6BCCF78C7}" presName="circleB" presStyleLbl="node1" presStyleIdx="1" presStyleCnt="4"/>
      <dgm:spPr>
        <a:solidFill>
          <a:srgbClr val="022830"/>
        </a:solidFill>
      </dgm:spPr>
    </dgm:pt>
    <dgm:pt modelId="{928472FC-FB23-4A40-BA7E-44B59DFE1A60}" type="pres">
      <dgm:prSet presAssocID="{3E6814E5-46E2-49B9-91A5-6DB6BCCF78C7}" presName="spaceB" presStyleCnt="0"/>
      <dgm:spPr/>
    </dgm:pt>
    <dgm:pt modelId="{BAD36026-A01F-4A30-9845-D2B9E06B0DDE}" type="pres">
      <dgm:prSet presAssocID="{673D2578-B3E5-4465-B850-A7F8A8FB87ED}" presName="space" presStyleCnt="0"/>
      <dgm:spPr/>
    </dgm:pt>
    <dgm:pt modelId="{C29C884C-7B1E-44DD-854F-E330B66C5AC3}" type="pres">
      <dgm:prSet presAssocID="{5079ACD4-546F-431D-B9D6-34CCC49F1E68}" presName="compositeA" presStyleCnt="0"/>
      <dgm:spPr/>
    </dgm:pt>
    <dgm:pt modelId="{9301E939-39A0-474F-BAF4-E33DA9BC9E9F}" type="pres">
      <dgm:prSet presAssocID="{5079ACD4-546F-431D-B9D6-34CCC49F1E68}" presName="textA" presStyleLbl="revTx" presStyleIdx="2" presStyleCnt="4">
        <dgm:presLayoutVars>
          <dgm:bulletEnabled val="1"/>
        </dgm:presLayoutVars>
      </dgm:prSet>
      <dgm:spPr/>
    </dgm:pt>
    <dgm:pt modelId="{FC055CAA-AFEE-42B0-8C6F-E1D655F9EF97}" type="pres">
      <dgm:prSet presAssocID="{5079ACD4-546F-431D-B9D6-34CCC49F1E68}" presName="circleA" presStyleLbl="node1" presStyleIdx="2" presStyleCnt="4"/>
      <dgm:spPr>
        <a:solidFill>
          <a:srgbClr val="022830"/>
        </a:solidFill>
      </dgm:spPr>
    </dgm:pt>
    <dgm:pt modelId="{36C90AFC-F778-4B79-97DB-7AB217765C92}" type="pres">
      <dgm:prSet presAssocID="{5079ACD4-546F-431D-B9D6-34CCC49F1E68}" presName="spaceA" presStyleCnt="0"/>
      <dgm:spPr/>
    </dgm:pt>
    <dgm:pt modelId="{5C155D15-FAAF-4E44-820C-B7D4A531839B}" type="pres">
      <dgm:prSet presAssocID="{7474576B-5679-4CEE-9F7F-4C4A625ADC24}" presName="space" presStyleCnt="0"/>
      <dgm:spPr/>
    </dgm:pt>
    <dgm:pt modelId="{02DDC333-9276-4511-A8AC-06FC71F19C11}" type="pres">
      <dgm:prSet presAssocID="{AF40F012-136B-4BEE-8E2C-7F02E960AD98}" presName="compositeB" presStyleCnt="0"/>
      <dgm:spPr/>
    </dgm:pt>
    <dgm:pt modelId="{12B9B152-3A0E-46CD-B8FE-671557BD3DD3}" type="pres">
      <dgm:prSet presAssocID="{AF40F012-136B-4BEE-8E2C-7F02E960AD98}" presName="textB" presStyleLbl="revTx" presStyleIdx="3" presStyleCnt="4">
        <dgm:presLayoutVars>
          <dgm:bulletEnabled val="1"/>
        </dgm:presLayoutVars>
      </dgm:prSet>
      <dgm:spPr/>
    </dgm:pt>
    <dgm:pt modelId="{D5FBAC8F-E595-424B-B096-847B4CAFA6F1}" type="pres">
      <dgm:prSet presAssocID="{AF40F012-136B-4BEE-8E2C-7F02E960AD98}" presName="circleB" presStyleLbl="node1" presStyleIdx="3" presStyleCnt="4"/>
      <dgm:spPr>
        <a:solidFill>
          <a:srgbClr val="022830"/>
        </a:solidFill>
      </dgm:spPr>
    </dgm:pt>
    <dgm:pt modelId="{F6860D1E-EE5B-42C8-B506-C3A464E41959}" type="pres">
      <dgm:prSet presAssocID="{AF40F012-136B-4BEE-8E2C-7F02E960AD98}" presName="spaceB" presStyleCnt="0"/>
      <dgm:spPr/>
    </dgm:pt>
  </dgm:ptLst>
  <dgm:cxnLst>
    <dgm:cxn modelId="{860B654A-76FF-4FCE-9237-02191C9AC00C}" type="presOf" srcId="{AF40F012-136B-4BEE-8E2C-7F02E960AD98}" destId="{12B9B152-3A0E-46CD-B8FE-671557BD3DD3}" srcOrd="0" destOrd="0" presId="urn:microsoft.com/office/officeart/2005/8/layout/hProcess11"/>
    <dgm:cxn modelId="{07998958-94AF-4D58-98D7-3350E2B283F6}" type="presOf" srcId="{3AA7EC64-657C-4A39-95B9-9A789A96DDA4}" destId="{2F00B4F2-D2B4-4655-B0A7-8B41FFB02D9E}" srcOrd="0" destOrd="0" presId="urn:microsoft.com/office/officeart/2005/8/layout/hProcess11"/>
    <dgm:cxn modelId="{0E600B7D-F402-49D5-A932-C3902BA3EA8A}" type="presOf" srcId="{5079ACD4-546F-431D-B9D6-34CCC49F1E68}" destId="{9301E939-39A0-474F-BAF4-E33DA9BC9E9F}" srcOrd="0" destOrd="0" presId="urn:microsoft.com/office/officeart/2005/8/layout/hProcess11"/>
    <dgm:cxn modelId="{2B28298C-0038-44E4-806E-16DC4783177B}" type="presOf" srcId="{AFF8EFC5-A5AE-4613-A28D-D1036E911569}" destId="{94CE0670-210B-4886-8D07-BF774A3DFE4B}" srcOrd="0" destOrd="0" presId="urn:microsoft.com/office/officeart/2005/8/layout/hProcess11"/>
    <dgm:cxn modelId="{70FE0992-5E78-4183-B920-D00F76B590C2}" srcId="{AFF8EFC5-A5AE-4613-A28D-D1036E911569}" destId="{AF40F012-136B-4BEE-8E2C-7F02E960AD98}" srcOrd="3" destOrd="0" parTransId="{3A99CA64-C6C9-4B1D-A73F-C978BEEF9C29}" sibTransId="{1E019044-3B46-4E9B-A4B1-8B6BEA3467AE}"/>
    <dgm:cxn modelId="{E3AE30A0-CFC3-4404-B86D-2753CEEEBD0F}" srcId="{AFF8EFC5-A5AE-4613-A28D-D1036E911569}" destId="{5079ACD4-546F-431D-B9D6-34CCC49F1E68}" srcOrd="2" destOrd="0" parTransId="{4219B868-A445-4367-97FB-7B919D50E7FA}" sibTransId="{7474576B-5679-4CEE-9F7F-4C4A625ADC24}"/>
    <dgm:cxn modelId="{733A34B9-E193-417E-BF88-F9F370F013FC}" srcId="{AFF8EFC5-A5AE-4613-A28D-D1036E911569}" destId="{3E6814E5-46E2-49B9-91A5-6DB6BCCF78C7}" srcOrd="1" destOrd="0" parTransId="{02D3BF21-C1CF-47BE-8A98-10C65D1D09E8}" sibTransId="{673D2578-B3E5-4465-B850-A7F8A8FB87ED}"/>
    <dgm:cxn modelId="{321E36C0-A773-4152-9BDE-B76107ACDF7D}" type="presOf" srcId="{3E6814E5-46E2-49B9-91A5-6DB6BCCF78C7}" destId="{E04FBD62-4475-4AC6-9185-D38D1378054A}" srcOrd="0" destOrd="0" presId="urn:microsoft.com/office/officeart/2005/8/layout/hProcess11"/>
    <dgm:cxn modelId="{62A9EAD6-26FF-45EE-90A5-5E58EA27CEFF}" srcId="{AFF8EFC5-A5AE-4613-A28D-D1036E911569}" destId="{3AA7EC64-657C-4A39-95B9-9A789A96DDA4}" srcOrd="0" destOrd="0" parTransId="{24A95FE8-8CFE-4278-8EC9-9B9404837E15}" sibTransId="{56F1CC90-16E9-47F8-B3F2-40F37BB12707}"/>
    <dgm:cxn modelId="{E3188CDF-E411-4A55-9547-4F901DE34149}" type="presParOf" srcId="{94CE0670-210B-4886-8D07-BF774A3DFE4B}" destId="{B7148502-463A-4DC7-8784-78FA8DAA90FC}" srcOrd="0" destOrd="0" presId="urn:microsoft.com/office/officeart/2005/8/layout/hProcess11"/>
    <dgm:cxn modelId="{7640DC04-9499-409E-8B5C-F93C245E35E1}" type="presParOf" srcId="{94CE0670-210B-4886-8D07-BF774A3DFE4B}" destId="{8725D04A-D18B-4E35-B582-A0D93985A6F9}" srcOrd="1" destOrd="0" presId="urn:microsoft.com/office/officeart/2005/8/layout/hProcess11"/>
    <dgm:cxn modelId="{9B12C8B9-C3BC-4AAD-BCAE-1AD500840D4A}" type="presParOf" srcId="{8725D04A-D18B-4E35-B582-A0D93985A6F9}" destId="{6D948883-5AA6-4931-A800-91F82FC410B3}" srcOrd="0" destOrd="0" presId="urn:microsoft.com/office/officeart/2005/8/layout/hProcess11"/>
    <dgm:cxn modelId="{E0DFA36A-BADA-413C-BFA1-C2F6255CECDD}" type="presParOf" srcId="{6D948883-5AA6-4931-A800-91F82FC410B3}" destId="{2F00B4F2-D2B4-4655-B0A7-8B41FFB02D9E}" srcOrd="0" destOrd="0" presId="urn:microsoft.com/office/officeart/2005/8/layout/hProcess11"/>
    <dgm:cxn modelId="{3B589B1E-146D-4376-A3F0-8C71181FC715}" type="presParOf" srcId="{6D948883-5AA6-4931-A800-91F82FC410B3}" destId="{70590B4D-EE05-4A7F-88AA-96570EB86888}" srcOrd="1" destOrd="0" presId="urn:microsoft.com/office/officeart/2005/8/layout/hProcess11"/>
    <dgm:cxn modelId="{A549A9D9-AAE0-48DE-98D7-523EC6F3B4AA}" type="presParOf" srcId="{6D948883-5AA6-4931-A800-91F82FC410B3}" destId="{07B856D4-EF3C-4B53-AEBA-6ED97621272F}" srcOrd="2" destOrd="0" presId="urn:microsoft.com/office/officeart/2005/8/layout/hProcess11"/>
    <dgm:cxn modelId="{71EAFA31-7ABA-4AAA-8EC2-D991D54381D2}" type="presParOf" srcId="{8725D04A-D18B-4E35-B582-A0D93985A6F9}" destId="{C4CD5621-73D0-47D6-8716-911A116DADA3}" srcOrd="1" destOrd="0" presId="urn:microsoft.com/office/officeart/2005/8/layout/hProcess11"/>
    <dgm:cxn modelId="{8984914D-3E4F-4B4D-BAFC-350FB4C7DF0B}" type="presParOf" srcId="{8725D04A-D18B-4E35-B582-A0D93985A6F9}" destId="{F97031F0-A57D-4D87-810E-70403FF60ED0}" srcOrd="2" destOrd="0" presId="urn:microsoft.com/office/officeart/2005/8/layout/hProcess11"/>
    <dgm:cxn modelId="{5D49AB5C-33B4-4251-8BA6-F6AF799E0D04}" type="presParOf" srcId="{F97031F0-A57D-4D87-810E-70403FF60ED0}" destId="{E04FBD62-4475-4AC6-9185-D38D1378054A}" srcOrd="0" destOrd="0" presId="urn:microsoft.com/office/officeart/2005/8/layout/hProcess11"/>
    <dgm:cxn modelId="{82143BF6-5503-4C2A-88C1-46030B08F7EC}" type="presParOf" srcId="{F97031F0-A57D-4D87-810E-70403FF60ED0}" destId="{84A870BC-CE92-4CC0-A6CA-4DD84EB7FEB8}" srcOrd="1" destOrd="0" presId="urn:microsoft.com/office/officeart/2005/8/layout/hProcess11"/>
    <dgm:cxn modelId="{8737E51D-542D-4114-BF0E-1F82D5FB0372}" type="presParOf" srcId="{F97031F0-A57D-4D87-810E-70403FF60ED0}" destId="{928472FC-FB23-4A40-BA7E-44B59DFE1A60}" srcOrd="2" destOrd="0" presId="urn:microsoft.com/office/officeart/2005/8/layout/hProcess11"/>
    <dgm:cxn modelId="{175D1042-5069-4F3B-B360-6BFAEB445243}" type="presParOf" srcId="{8725D04A-D18B-4E35-B582-A0D93985A6F9}" destId="{BAD36026-A01F-4A30-9845-D2B9E06B0DDE}" srcOrd="3" destOrd="0" presId="urn:microsoft.com/office/officeart/2005/8/layout/hProcess11"/>
    <dgm:cxn modelId="{0B54AA45-7F92-4D87-BAB1-779F30CB58D7}" type="presParOf" srcId="{8725D04A-D18B-4E35-B582-A0D93985A6F9}" destId="{C29C884C-7B1E-44DD-854F-E330B66C5AC3}" srcOrd="4" destOrd="0" presId="urn:microsoft.com/office/officeart/2005/8/layout/hProcess11"/>
    <dgm:cxn modelId="{C724DE8F-E45A-4200-832A-933EFA1792E8}" type="presParOf" srcId="{C29C884C-7B1E-44DD-854F-E330B66C5AC3}" destId="{9301E939-39A0-474F-BAF4-E33DA9BC9E9F}" srcOrd="0" destOrd="0" presId="urn:microsoft.com/office/officeart/2005/8/layout/hProcess11"/>
    <dgm:cxn modelId="{C1C25F0B-898D-4495-8C83-CD955A2530EA}" type="presParOf" srcId="{C29C884C-7B1E-44DD-854F-E330B66C5AC3}" destId="{FC055CAA-AFEE-42B0-8C6F-E1D655F9EF97}" srcOrd="1" destOrd="0" presId="urn:microsoft.com/office/officeart/2005/8/layout/hProcess11"/>
    <dgm:cxn modelId="{472D91B9-9AF3-43CC-8809-9B389C6D8DC5}" type="presParOf" srcId="{C29C884C-7B1E-44DD-854F-E330B66C5AC3}" destId="{36C90AFC-F778-4B79-97DB-7AB217765C92}" srcOrd="2" destOrd="0" presId="urn:microsoft.com/office/officeart/2005/8/layout/hProcess11"/>
    <dgm:cxn modelId="{DA2F5BC3-D5F6-4339-BD53-FF1D5711CDD9}" type="presParOf" srcId="{8725D04A-D18B-4E35-B582-A0D93985A6F9}" destId="{5C155D15-FAAF-4E44-820C-B7D4A531839B}" srcOrd="5" destOrd="0" presId="urn:microsoft.com/office/officeart/2005/8/layout/hProcess11"/>
    <dgm:cxn modelId="{11ABC0DB-2109-42D6-9682-F15D1CC38C44}" type="presParOf" srcId="{8725D04A-D18B-4E35-B582-A0D93985A6F9}" destId="{02DDC333-9276-4511-A8AC-06FC71F19C11}" srcOrd="6" destOrd="0" presId="urn:microsoft.com/office/officeart/2005/8/layout/hProcess11"/>
    <dgm:cxn modelId="{E470F255-1314-4DE2-84AC-24A7C9AFBC21}" type="presParOf" srcId="{02DDC333-9276-4511-A8AC-06FC71F19C11}" destId="{12B9B152-3A0E-46CD-B8FE-671557BD3DD3}" srcOrd="0" destOrd="0" presId="urn:microsoft.com/office/officeart/2005/8/layout/hProcess11"/>
    <dgm:cxn modelId="{6982F88E-9532-44E5-A4E2-87AB3E7C9324}" type="presParOf" srcId="{02DDC333-9276-4511-A8AC-06FC71F19C11}" destId="{D5FBAC8F-E595-424B-B096-847B4CAFA6F1}" srcOrd="1" destOrd="0" presId="urn:microsoft.com/office/officeart/2005/8/layout/hProcess11"/>
    <dgm:cxn modelId="{C9734C44-04F0-4DB1-869E-084A683775EC}" type="presParOf" srcId="{02DDC333-9276-4511-A8AC-06FC71F19C11}" destId="{F6860D1E-EE5B-42C8-B506-C3A464E41959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6681CF1-CAAF-464E-80B6-93653655130B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A58CC185-3487-4E16-9550-E31FF15BEE11}">
      <dgm:prSet/>
      <dgm:spPr/>
      <dgm:t>
        <a:bodyPr/>
        <a:lstStyle/>
        <a:p>
          <a:r>
            <a:rPr lang="en-IN" dirty="0"/>
            <a:t>Java Full Stack Course</a:t>
          </a:r>
        </a:p>
      </dgm:t>
    </dgm:pt>
    <dgm:pt modelId="{1B2A3E5C-1679-4B10-8F93-FFEED4F8E110}" type="parTrans" cxnId="{2ADA47CE-C089-46A0-81AD-7C751D87D4EA}">
      <dgm:prSet/>
      <dgm:spPr/>
      <dgm:t>
        <a:bodyPr/>
        <a:lstStyle/>
        <a:p>
          <a:endParaRPr lang="en-IN"/>
        </a:p>
      </dgm:t>
    </dgm:pt>
    <dgm:pt modelId="{2F81917E-5F75-44C2-8A46-41C5E02963F1}" type="sibTrans" cxnId="{2ADA47CE-C089-46A0-81AD-7C751D87D4EA}">
      <dgm:prSet/>
      <dgm:spPr/>
      <dgm:t>
        <a:bodyPr/>
        <a:lstStyle/>
        <a:p>
          <a:endParaRPr lang="en-IN"/>
        </a:p>
      </dgm:t>
    </dgm:pt>
    <dgm:pt modelId="{58722F8D-2F23-4D42-9458-58BE2B23DA0E}">
      <dgm:prSet/>
      <dgm:spPr/>
      <dgm:t>
        <a:bodyPr/>
        <a:lstStyle/>
        <a:p>
          <a:r>
            <a:rPr lang="en-IN" dirty="0"/>
            <a:t>Java Enterprise Course</a:t>
          </a:r>
        </a:p>
      </dgm:t>
    </dgm:pt>
    <dgm:pt modelId="{063E20E5-17A4-4508-825F-E7EBDD141CB7}" type="parTrans" cxnId="{A89FB08C-A732-440F-B3E0-28654FA922D0}">
      <dgm:prSet/>
      <dgm:spPr/>
      <dgm:t>
        <a:bodyPr/>
        <a:lstStyle/>
        <a:p>
          <a:endParaRPr lang="en-IN"/>
        </a:p>
      </dgm:t>
    </dgm:pt>
    <dgm:pt modelId="{436A59CD-0123-48D5-8F31-199B18996160}" type="sibTrans" cxnId="{A89FB08C-A732-440F-B3E0-28654FA922D0}">
      <dgm:prSet/>
      <dgm:spPr/>
      <dgm:t>
        <a:bodyPr/>
        <a:lstStyle/>
        <a:p>
          <a:endParaRPr lang="en-IN"/>
        </a:p>
      </dgm:t>
    </dgm:pt>
    <dgm:pt modelId="{F9982DA3-AC47-46A5-8DCF-D7F49E5D2486}">
      <dgm:prSet/>
      <dgm:spPr/>
      <dgm:t>
        <a:bodyPr/>
        <a:lstStyle/>
        <a:p>
          <a:r>
            <a:rPr lang="en-IN" dirty="0"/>
            <a:t>Placements for Fresher’s and Laterals</a:t>
          </a:r>
        </a:p>
      </dgm:t>
    </dgm:pt>
    <dgm:pt modelId="{0CE1C723-FD64-48BB-B2E9-023BCBD43A0F}" type="parTrans" cxnId="{CA5355E3-8D00-411F-831B-21C08846E1A5}">
      <dgm:prSet/>
      <dgm:spPr/>
      <dgm:t>
        <a:bodyPr/>
        <a:lstStyle/>
        <a:p>
          <a:endParaRPr lang="en-IN"/>
        </a:p>
      </dgm:t>
    </dgm:pt>
    <dgm:pt modelId="{59FF2F7E-325A-4F97-8A03-24F3431236F3}" type="sibTrans" cxnId="{CA5355E3-8D00-411F-831B-21C08846E1A5}">
      <dgm:prSet/>
      <dgm:spPr/>
      <dgm:t>
        <a:bodyPr/>
        <a:lstStyle/>
        <a:p>
          <a:endParaRPr lang="en-IN"/>
        </a:p>
      </dgm:t>
    </dgm:pt>
    <dgm:pt modelId="{50075E71-EB21-4A8D-986C-B6F564A0D216}">
      <dgm:prSet/>
      <dgm:spPr/>
      <dgm:t>
        <a:bodyPr/>
        <a:lstStyle/>
        <a:p>
          <a:r>
            <a:rPr lang="en-IN"/>
            <a:t>Web Development </a:t>
          </a:r>
        </a:p>
      </dgm:t>
    </dgm:pt>
    <dgm:pt modelId="{E39367E3-0BFA-429D-9E19-C47E2C054220}" type="parTrans" cxnId="{87983B88-216A-408D-89A8-56E7D029B5EE}">
      <dgm:prSet/>
      <dgm:spPr/>
      <dgm:t>
        <a:bodyPr/>
        <a:lstStyle/>
        <a:p>
          <a:endParaRPr lang="en-IN"/>
        </a:p>
      </dgm:t>
    </dgm:pt>
    <dgm:pt modelId="{9C6EB436-8722-45A5-83F9-F377E707E59D}" type="sibTrans" cxnId="{87983B88-216A-408D-89A8-56E7D029B5EE}">
      <dgm:prSet/>
      <dgm:spPr/>
      <dgm:t>
        <a:bodyPr/>
        <a:lstStyle/>
        <a:p>
          <a:endParaRPr lang="en-IN"/>
        </a:p>
      </dgm:t>
    </dgm:pt>
    <dgm:pt modelId="{13A8DCC4-F5CC-42B8-9DD7-595283B4EA2D}">
      <dgm:prSet/>
      <dgm:spPr/>
      <dgm:t>
        <a:bodyPr/>
        <a:lstStyle/>
        <a:p>
          <a:r>
            <a:rPr lang="en-IN"/>
            <a:t>Cloud computing</a:t>
          </a:r>
        </a:p>
      </dgm:t>
    </dgm:pt>
    <dgm:pt modelId="{547A9815-E596-420A-AA2E-1541715D5146}" type="parTrans" cxnId="{20EDE442-1632-40A6-B402-F625C0639F10}">
      <dgm:prSet/>
      <dgm:spPr/>
      <dgm:t>
        <a:bodyPr/>
        <a:lstStyle/>
        <a:p>
          <a:endParaRPr lang="en-IN"/>
        </a:p>
      </dgm:t>
    </dgm:pt>
    <dgm:pt modelId="{9D0CD130-FC58-494C-A1AD-06114CB1234E}" type="sibTrans" cxnId="{20EDE442-1632-40A6-B402-F625C0639F10}">
      <dgm:prSet/>
      <dgm:spPr/>
      <dgm:t>
        <a:bodyPr/>
        <a:lstStyle/>
        <a:p>
          <a:endParaRPr lang="en-IN"/>
        </a:p>
      </dgm:t>
    </dgm:pt>
    <dgm:pt modelId="{8BF35B94-8921-4CA9-B194-002C3D11F2F2}" type="pres">
      <dgm:prSet presAssocID="{B6681CF1-CAAF-464E-80B6-93653655130B}" presName="compositeShape" presStyleCnt="0">
        <dgm:presLayoutVars>
          <dgm:chMax val="7"/>
          <dgm:dir/>
          <dgm:resizeHandles val="exact"/>
        </dgm:presLayoutVars>
      </dgm:prSet>
      <dgm:spPr/>
    </dgm:pt>
    <dgm:pt modelId="{2A11E007-FAAA-4F52-BCA8-3082D864B1E0}" type="pres">
      <dgm:prSet presAssocID="{A58CC185-3487-4E16-9550-E31FF15BEE11}" presName="circ1" presStyleLbl="vennNode1" presStyleIdx="0" presStyleCnt="5"/>
      <dgm:spPr>
        <a:solidFill>
          <a:srgbClr val="C00000">
            <a:alpha val="50000"/>
          </a:srgbClr>
        </a:solidFill>
      </dgm:spPr>
    </dgm:pt>
    <dgm:pt modelId="{5080D528-0324-4294-B2A7-7EC9A4E779F9}" type="pres">
      <dgm:prSet presAssocID="{A58CC185-3487-4E16-9550-E31FF15BEE11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8FC50F-D12B-402F-9734-024F78665FDC}" type="pres">
      <dgm:prSet presAssocID="{58722F8D-2F23-4D42-9458-58BE2B23DA0E}" presName="circ2" presStyleLbl="vennNode1" presStyleIdx="1" presStyleCnt="5"/>
      <dgm:spPr>
        <a:solidFill>
          <a:srgbClr val="FF0000">
            <a:alpha val="50000"/>
          </a:srgbClr>
        </a:solidFill>
      </dgm:spPr>
    </dgm:pt>
    <dgm:pt modelId="{B334784A-3B12-4E3E-B5D6-2DEA58813499}" type="pres">
      <dgm:prSet presAssocID="{58722F8D-2F23-4D42-9458-58BE2B23DA0E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E334A0B4-2137-4D96-943B-C8C16843CA6C}" type="pres">
      <dgm:prSet presAssocID="{F9982DA3-AC47-46A5-8DCF-D7F49E5D2486}" presName="circ3" presStyleLbl="vennNode1" presStyleIdx="2" presStyleCnt="5"/>
      <dgm:spPr>
        <a:solidFill>
          <a:srgbClr val="FFC000">
            <a:alpha val="50000"/>
          </a:srgbClr>
        </a:solidFill>
      </dgm:spPr>
    </dgm:pt>
    <dgm:pt modelId="{AD4189D5-77EE-4C0A-943E-E1A9E31B2299}" type="pres">
      <dgm:prSet presAssocID="{F9982DA3-AC47-46A5-8DCF-D7F49E5D2486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92777350-9A91-4FF2-BB44-2E52B6C9EA29}" type="pres">
      <dgm:prSet presAssocID="{50075E71-EB21-4A8D-986C-B6F564A0D216}" presName="circ4" presStyleLbl="vennNode1" presStyleIdx="3" presStyleCnt="5"/>
      <dgm:spPr>
        <a:solidFill>
          <a:srgbClr val="FFFF00">
            <a:alpha val="50000"/>
          </a:srgbClr>
        </a:solidFill>
      </dgm:spPr>
    </dgm:pt>
    <dgm:pt modelId="{6A927EDF-8F45-4CFA-833D-635AA84ECB78}" type="pres">
      <dgm:prSet presAssocID="{50075E71-EB21-4A8D-986C-B6F564A0D216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87D2D9E-F605-4092-A9FA-794C734E44F3}" type="pres">
      <dgm:prSet presAssocID="{13A8DCC4-F5CC-42B8-9DD7-595283B4EA2D}" presName="circ5" presStyleLbl="vennNode1" presStyleIdx="4" presStyleCnt="5"/>
      <dgm:spPr>
        <a:solidFill>
          <a:srgbClr val="92D050">
            <a:alpha val="50000"/>
          </a:srgbClr>
        </a:solidFill>
      </dgm:spPr>
    </dgm:pt>
    <dgm:pt modelId="{42ACF9AD-8AFB-44E9-A6DC-00E8569DC75E}" type="pres">
      <dgm:prSet presAssocID="{13A8DCC4-F5CC-42B8-9DD7-595283B4EA2D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5B52A112-1836-48B0-825C-C898343D3764}" type="presOf" srcId="{B6681CF1-CAAF-464E-80B6-93653655130B}" destId="{8BF35B94-8921-4CA9-B194-002C3D11F2F2}" srcOrd="0" destOrd="0" presId="urn:microsoft.com/office/officeart/2005/8/layout/venn1"/>
    <dgm:cxn modelId="{9D86751F-6AD7-4E8B-8CB9-02DA4D891DCD}" type="presOf" srcId="{A58CC185-3487-4E16-9550-E31FF15BEE11}" destId="{5080D528-0324-4294-B2A7-7EC9A4E779F9}" srcOrd="0" destOrd="0" presId="urn:microsoft.com/office/officeart/2005/8/layout/venn1"/>
    <dgm:cxn modelId="{20EDE442-1632-40A6-B402-F625C0639F10}" srcId="{B6681CF1-CAAF-464E-80B6-93653655130B}" destId="{13A8DCC4-F5CC-42B8-9DD7-595283B4EA2D}" srcOrd="4" destOrd="0" parTransId="{547A9815-E596-420A-AA2E-1541715D5146}" sibTransId="{9D0CD130-FC58-494C-A1AD-06114CB1234E}"/>
    <dgm:cxn modelId="{6937D145-E56C-4E43-AEE6-711D079EC7E0}" type="presOf" srcId="{50075E71-EB21-4A8D-986C-B6F564A0D216}" destId="{6A927EDF-8F45-4CFA-833D-635AA84ECB78}" srcOrd="0" destOrd="0" presId="urn:microsoft.com/office/officeart/2005/8/layout/venn1"/>
    <dgm:cxn modelId="{2DA70A5A-715A-4D37-89A0-36311ACFD36D}" type="presOf" srcId="{F9982DA3-AC47-46A5-8DCF-D7F49E5D2486}" destId="{AD4189D5-77EE-4C0A-943E-E1A9E31B2299}" srcOrd="0" destOrd="0" presId="urn:microsoft.com/office/officeart/2005/8/layout/venn1"/>
    <dgm:cxn modelId="{87983B88-216A-408D-89A8-56E7D029B5EE}" srcId="{B6681CF1-CAAF-464E-80B6-93653655130B}" destId="{50075E71-EB21-4A8D-986C-B6F564A0D216}" srcOrd="3" destOrd="0" parTransId="{E39367E3-0BFA-429D-9E19-C47E2C054220}" sibTransId="{9C6EB436-8722-45A5-83F9-F377E707E59D}"/>
    <dgm:cxn modelId="{A89FB08C-A732-440F-B3E0-28654FA922D0}" srcId="{B6681CF1-CAAF-464E-80B6-93653655130B}" destId="{58722F8D-2F23-4D42-9458-58BE2B23DA0E}" srcOrd="1" destOrd="0" parTransId="{063E20E5-17A4-4508-825F-E7EBDD141CB7}" sibTransId="{436A59CD-0123-48D5-8F31-199B18996160}"/>
    <dgm:cxn modelId="{85440EA9-3AA6-42B7-B081-BD87177F6192}" type="presOf" srcId="{58722F8D-2F23-4D42-9458-58BE2B23DA0E}" destId="{B334784A-3B12-4E3E-B5D6-2DEA58813499}" srcOrd="0" destOrd="0" presId="urn:microsoft.com/office/officeart/2005/8/layout/venn1"/>
    <dgm:cxn modelId="{1D1203AE-C418-4228-BC95-9AAA7E46F93A}" type="presOf" srcId="{13A8DCC4-F5CC-42B8-9DD7-595283B4EA2D}" destId="{42ACF9AD-8AFB-44E9-A6DC-00E8569DC75E}" srcOrd="0" destOrd="0" presId="urn:microsoft.com/office/officeart/2005/8/layout/venn1"/>
    <dgm:cxn modelId="{2ADA47CE-C089-46A0-81AD-7C751D87D4EA}" srcId="{B6681CF1-CAAF-464E-80B6-93653655130B}" destId="{A58CC185-3487-4E16-9550-E31FF15BEE11}" srcOrd="0" destOrd="0" parTransId="{1B2A3E5C-1679-4B10-8F93-FFEED4F8E110}" sibTransId="{2F81917E-5F75-44C2-8A46-41C5E02963F1}"/>
    <dgm:cxn modelId="{CA5355E3-8D00-411F-831B-21C08846E1A5}" srcId="{B6681CF1-CAAF-464E-80B6-93653655130B}" destId="{F9982DA3-AC47-46A5-8DCF-D7F49E5D2486}" srcOrd="2" destOrd="0" parTransId="{0CE1C723-FD64-48BB-B2E9-023BCBD43A0F}" sibTransId="{59FF2F7E-325A-4F97-8A03-24F3431236F3}"/>
    <dgm:cxn modelId="{D5B9BB4F-DFF2-4D78-9E38-E43B13BE9A7C}" type="presParOf" srcId="{8BF35B94-8921-4CA9-B194-002C3D11F2F2}" destId="{2A11E007-FAAA-4F52-BCA8-3082D864B1E0}" srcOrd="0" destOrd="0" presId="urn:microsoft.com/office/officeart/2005/8/layout/venn1"/>
    <dgm:cxn modelId="{3D8C0BEF-CC03-46B3-A128-2AF255EA0801}" type="presParOf" srcId="{8BF35B94-8921-4CA9-B194-002C3D11F2F2}" destId="{5080D528-0324-4294-B2A7-7EC9A4E779F9}" srcOrd="1" destOrd="0" presId="urn:microsoft.com/office/officeart/2005/8/layout/venn1"/>
    <dgm:cxn modelId="{7932B13D-CE4D-48C0-A0F4-BB87F16EAA3A}" type="presParOf" srcId="{8BF35B94-8921-4CA9-B194-002C3D11F2F2}" destId="{5B8FC50F-D12B-402F-9734-024F78665FDC}" srcOrd="2" destOrd="0" presId="urn:microsoft.com/office/officeart/2005/8/layout/venn1"/>
    <dgm:cxn modelId="{05C0DB4D-FE31-469C-A9F8-701169352BC8}" type="presParOf" srcId="{8BF35B94-8921-4CA9-B194-002C3D11F2F2}" destId="{B334784A-3B12-4E3E-B5D6-2DEA58813499}" srcOrd="3" destOrd="0" presId="urn:microsoft.com/office/officeart/2005/8/layout/venn1"/>
    <dgm:cxn modelId="{2BCF32FD-B7DE-4913-98BA-3C64B17BC447}" type="presParOf" srcId="{8BF35B94-8921-4CA9-B194-002C3D11F2F2}" destId="{E334A0B4-2137-4D96-943B-C8C16843CA6C}" srcOrd="4" destOrd="0" presId="urn:microsoft.com/office/officeart/2005/8/layout/venn1"/>
    <dgm:cxn modelId="{0BAA832D-A788-4C51-88CD-2CACD4F118CA}" type="presParOf" srcId="{8BF35B94-8921-4CA9-B194-002C3D11F2F2}" destId="{AD4189D5-77EE-4C0A-943E-E1A9E31B2299}" srcOrd="5" destOrd="0" presId="urn:microsoft.com/office/officeart/2005/8/layout/venn1"/>
    <dgm:cxn modelId="{A90482C6-EC9E-4F90-9747-C4CAF63FAF49}" type="presParOf" srcId="{8BF35B94-8921-4CA9-B194-002C3D11F2F2}" destId="{92777350-9A91-4FF2-BB44-2E52B6C9EA29}" srcOrd="6" destOrd="0" presId="urn:microsoft.com/office/officeart/2005/8/layout/venn1"/>
    <dgm:cxn modelId="{23FDE67C-1827-408F-831F-DE217D169DC9}" type="presParOf" srcId="{8BF35B94-8921-4CA9-B194-002C3D11F2F2}" destId="{6A927EDF-8F45-4CFA-833D-635AA84ECB78}" srcOrd="7" destOrd="0" presId="urn:microsoft.com/office/officeart/2005/8/layout/venn1"/>
    <dgm:cxn modelId="{6BBDC260-9745-4458-8AB1-4643E5E31880}" type="presParOf" srcId="{8BF35B94-8921-4CA9-B194-002C3D11F2F2}" destId="{687D2D9E-F605-4092-A9FA-794C734E44F3}" srcOrd="8" destOrd="0" presId="urn:microsoft.com/office/officeart/2005/8/layout/venn1"/>
    <dgm:cxn modelId="{ECBC8BC3-F078-44AC-B424-00982D908710}" type="presParOf" srcId="{8BF35B94-8921-4CA9-B194-002C3D11F2F2}" destId="{42ACF9AD-8AFB-44E9-A6DC-00E8569DC75E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E91491-57C0-41B6-BA27-F1986957D353}">
      <dsp:nvSpPr>
        <dsp:cNvPr id="0" name=""/>
        <dsp:cNvSpPr/>
      </dsp:nvSpPr>
      <dsp:spPr>
        <a:xfrm>
          <a:off x="15712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3C1379-D9CF-4641-B57B-F20C5DCE4AB7}">
      <dsp:nvSpPr>
        <dsp:cNvPr id="0" name=""/>
        <dsp:cNvSpPr/>
      </dsp:nvSpPr>
      <dsp:spPr>
        <a:xfrm>
          <a:off x="10586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0" rIns="12700" bIns="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000" kern="1200" dirty="0">
              <a:solidFill>
                <a:schemeClr val="tx1"/>
              </a:solidFill>
            </a:rPr>
            <a:t>Omkar : Founder of X-</a:t>
          </a:r>
          <a:r>
            <a:rPr lang="en-IN" sz="1000" kern="1200" dirty="0" err="1">
              <a:solidFill>
                <a:schemeClr val="tx1"/>
              </a:solidFill>
            </a:rPr>
            <a:t>workZ</a:t>
          </a:r>
          <a:r>
            <a:rPr lang="en-IN" sz="1000" kern="1200" dirty="0">
              <a:solidFill>
                <a:schemeClr val="tx1"/>
              </a:solidFill>
            </a:rPr>
            <a:t>, Trains on Java Technology</a:t>
          </a:r>
        </a:p>
      </dsp:txBody>
      <dsp:txXfrm>
        <a:off x="10586" y="2201035"/>
        <a:ext cx="1228806" cy="900333"/>
      </dsp:txXfrm>
    </dsp:sp>
    <dsp:sp modelId="{8B14EA3B-C576-45B4-96CE-0410F9795B0D}">
      <dsp:nvSpPr>
        <dsp:cNvPr id="0" name=""/>
        <dsp:cNvSpPr/>
      </dsp:nvSpPr>
      <dsp:spPr>
        <a:xfrm>
          <a:off x="578482" y="1394696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337452-6650-4FBD-984E-26BF17DB9691}">
      <dsp:nvSpPr>
        <dsp:cNvPr id="0" name=""/>
        <dsp:cNvSpPr/>
      </dsp:nvSpPr>
      <dsp:spPr>
        <a:xfrm>
          <a:off x="2049036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6F52F2-CDDC-411F-8AAB-1BC661813579}">
      <dsp:nvSpPr>
        <dsp:cNvPr id="0" name=""/>
        <dsp:cNvSpPr/>
      </dsp:nvSpPr>
      <dsp:spPr>
        <a:xfrm>
          <a:off x="2043910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Devendra Singh: Senior Technical Trainer on Java Platform</a:t>
          </a:r>
        </a:p>
      </dsp:txBody>
      <dsp:txXfrm>
        <a:off x="2043910" y="2201035"/>
        <a:ext cx="1228806" cy="900333"/>
      </dsp:txXfrm>
    </dsp:sp>
    <dsp:sp modelId="{B92371DE-5E35-46CC-B2DE-5805F0C75F8F}">
      <dsp:nvSpPr>
        <dsp:cNvPr id="0" name=""/>
        <dsp:cNvSpPr/>
      </dsp:nvSpPr>
      <dsp:spPr>
        <a:xfrm>
          <a:off x="2640122" y="1394696"/>
          <a:ext cx="607128" cy="6071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CC03FB-6CFA-4BBD-A784-F6F6B77E1E19}">
      <dsp:nvSpPr>
        <dsp:cNvPr id="0" name=""/>
        <dsp:cNvSpPr/>
      </dsp:nvSpPr>
      <dsp:spPr>
        <a:xfrm>
          <a:off x="4082359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34142B-0083-4C36-89F2-F156172FF5D5}">
      <dsp:nvSpPr>
        <dsp:cNvPr id="0" name=""/>
        <dsp:cNvSpPr/>
      </dsp:nvSpPr>
      <dsp:spPr>
        <a:xfrm>
          <a:off x="4077234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Satish : Senior Technical Trainer on Java and web Platform</a:t>
          </a:r>
        </a:p>
      </dsp:txBody>
      <dsp:txXfrm>
        <a:off x="4077234" y="2201035"/>
        <a:ext cx="1228806" cy="900333"/>
      </dsp:txXfrm>
    </dsp:sp>
    <dsp:sp modelId="{84459707-DCAA-4FB6-8FF9-97A032EAB6DD}">
      <dsp:nvSpPr>
        <dsp:cNvPr id="0" name=""/>
        <dsp:cNvSpPr/>
      </dsp:nvSpPr>
      <dsp:spPr>
        <a:xfrm>
          <a:off x="4626253" y="1394696"/>
          <a:ext cx="607128" cy="6071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8DAF28-F923-472B-A94F-DA095A3849AC}">
      <dsp:nvSpPr>
        <dsp:cNvPr id="0" name=""/>
        <dsp:cNvSpPr/>
      </dsp:nvSpPr>
      <dsp:spPr>
        <a:xfrm>
          <a:off x="6115683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7BCC6C-2072-401F-92D5-3D53353E8971}">
      <dsp:nvSpPr>
        <dsp:cNvPr id="0" name=""/>
        <dsp:cNvSpPr/>
      </dsp:nvSpPr>
      <dsp:spPr>
        <a:xfrm>
          <a:off x="6110557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 err="1">
              <a:solidFill>
                <a:schemeClr val="tx1"/>
              </a:solidFill>
            </a:rPr>
            <a:t>Vinoda</a:t>
          </a:r>
          <a:r>
            <a:rPr lang="en-IN" sz="1100" kern="1200" dirty="0">
              <a:solidFill>
                <a:schemeClr val="tx1"/>
              </a:solidFill>
            </a:rPr>
            <a:t>: Technical Trainer on Java and SQL</a:t>
          </a:r>
        </a:p>
      </dsp:txBody>
      <dsp:txXfrm>
        <a:off x="6110557" y="2201035"/>
        <a:ext cx="1228806" cy="900333"/>
      </dsp:txXfrm>
    </dsp:sp>
    <dsp:sp modelId="{F4B0C8A9-1E3D-4EB0-B956-14A2DFC025CB}">
      <dsp:nvSpPr>
        <dsp:cNvPr id="0" name=""/>
        <dsp:cNvSpPr/>
      </dsp:nvSpPr>
      <dsp:spPr>
        <a:xfrm>
          <a:off x="6706769" y="1385255"/>
          <a:ext cx="607128" cy="607128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t="-6000" b="-6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145C91-0100-4FEC-9CF5-8FD261429F02}">
      <dsp:nvSpPr>
        <dsp:cNvPr id="0" name=""/>
        <dsp:cNvSpPr/>
      </dsp:nvSpPr>
      <dsp:spPr>
        <a:xfrm>
          <a:off x="8149007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9621D8-88C4-40F3-BC4B-F50641E9AE11}">
      <dsp:nvSpPr>
        <dsp:cNvPr id="0" name=""/>
        <dsp:cNvSpPr/>
      </dsp:nvSpPr>
      <dsp:spPr>
        <a:xfrm>
          <a:off x="8143881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 err="1">
              <a:solidFill>
                <a:schemeClr val="tx1"/>
              </a:solidFill>
            </a:rPr>
            <a:t>Hareesha</a:t>
          </a:r>
          <a:r>
            <a:rPr lang="en-IN" sz="1100" kern="1200" dirty="0">
              <a:solidFill>
                <a:schemeClr val="tx1"/>
              </a:solidFill>
            </a:rPr>
            <a:t> : Technical Trainer on Java and Web Platform</a:t>
          </a:r>
        </a:p>
      </dsp:txBody>
      <dsp:txXfrm>
        <a:off x="8143881" y="2201035"/>
        <a:ext cx="1228806" cy="900333"/>
      </dsp:txXfrm>
    </dsp:sp>
    <dsp:sp modelId="{7EC69C9F-669F-48E6-B65F-3B2FF498B22C}">
      <dsp:nvSpPr>
        <dsp:cNvPr id="0" name=""/>
        <dsp:cNvSpPr/>
      </dsp:nvSpPr>
      <dsp:spPr>
        <a:xfrm>
          <a:off x="8721211" y="1394696"/>
          <a:ext cx="607128" cy="607128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6298E4-61E6-47A0-B8AB-D5D52186D733}">
      <dsp:nvSpPr>
        <dsp:cNvPr id="0" name=""/>
        <dsp:cNvSpPr/>
      </dsp:nvSpPr>
      <dsp:spPr>
        <a:xfrm>
          <a:off x="10182330" y="1077921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2A671-A391-4EAF-9890-116A0D9BE3F0}">
      <dsp:nvSpPr>
        <dsp:cNvPr id="0" name=""/>
        <dsp:cNvSpPr/>
      </dsp:nvSpPr>
      <dsp:spPr>
        <a:xfrm>
          <a:off x="10177204" y="2201035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Lokesh : Technical Trainer on Advance Java and Web Platform</a:t>
          </a:r>
        </a:p>
      </dsp:txBody>
      <dsp:txXfrm>
        <a:off x="10177204" y="2201035"/>
        <a:ext cx="1228806" cy="900333"/>
      </dsp:txXfrm>
    </dsp:sp>
    <dsp:sp modelId="{0EB937FD-EB4C-40FD-88D0-4078F9ABF289}">
      <dsp:nvSpPr>
        <dsp:cNvPr id="0" name=""/>
        <dsp:cNvSpPr/>
      </dsp:nvSpPr>
      <dsp:spPr>
        <a:xfrm>
          <a:off x="10792116" y="1359798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C60D40-47AB-4FAB-81B9-5CE96B335CD0}">
      <dsp:nvSpPr>
        <dsp:cNvPr id="0" name=""/>
        <dsp:cNvSpPr/>
      </dsp:nvSpPr>
      <dsp:spPr>
        <a:xfrm>
          <a:off x="15712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FEF5A6-1557-46CC-BF3A-978C908C6908}">
      <dsp:nvSpPr>
        <dsp:cNvPr id="0" name=""/>
        <dsp:cNvSpPr/>
      </dsp:nvSpPr>
      <dsp:spPr>
        <a:xfrm>
          <a:off x="10586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Sunil : Technical Trainer on SQL </a:t>
          </a:r>
        </a:p>
      </dsp:txBody>
      <dsp:txXfrm>
        <a:off x="10586" y="4525181"/>
        <a:ext cx="1228806" cy="900333"/>
      </dsp:txXfrm>
    </dsp:sp>
    <dsp:sp modelId="{44208301-F913-4473-B398-BC7C1F3218F5}">
      <dsp:nvSpPr>
        <dsp:cNvPr id="0" name=""/>
        <dsp:cNvSpPr/>
      </dsp:nvSpPr>
      <dsp:spPr>
        <a:xfrm>
          <a:off x="615923" y="3636054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CA472-A398-4FA5-8510-519B98B1CFCD}">
      <dsp:nvSpPr>
        <dsp:cNvPr id="0" name=""/>
        <dsp:cNvSpPr/>
      </dsp:nvSpPr>
      <dsp:spPr>
        <a:xfrm>
          <a:off x="2049036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468511-BF15-400E-A523-0CAC433D68C6}">
      <dsp:nvSpPr>
        <dsp:cNvPr id="0" name=""/>
        <dsp:cNvSpPr/>
      </dsp:nvSpPr>
      <dsp:spPr>
        <a:xfrm>
          <a:off x="2043910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Haji : Technical Trainer on Java and Web</a:t>
          </a:r>
        </a:p>
      </dsp:txBody>
      <dsp:txXfrm>
        <a:off x="2043910" y="4525181"/>
        <a:ext cx="1228806" cy="900333"/>
      </dsp:txXfrm>
    </dsp:sp>
    <dsp:sp modelId="{FD787AB5-ED10-4A3A-B0C8-4FDC61DFD362}">
      <dsp:nvSpPr>
        <dsp:cNvPr id="0" name=""/>
        <dsp:cNvSpPr/>
      </dsp:nvSpPr>
      <dsp:spPr>
        <a:xfrm>
          <a:off x="2697137" y="3636054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327066-8FDF-4ED1-B32A-8D7A67EB7258}">
      <dsp:nvSpPr>
        <dsp:cNvPr id="0" name=""/>
        <dsp:cNvSpPr/>
      </dsp:nvSpPr>
      <dsp:spPr>
        <a:xfrm>
          <a:off x="4082359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BD7A05-58EF-4AAB-992F-3A939BD9F987}">
      <dsp:nvSpPr>
        <dsp:cNvPr id="0" name=""/>
        <dsp:cNvSpPr/>
      </dsp:nvSpPr>
      <dsp:spPr>
        <a:xfrm>
          <a:off x="4077234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 err="1">
              <a:solidFill>
                <a:schemeClr val="tx1"/>
              </a:solidFill>
            </a:rPr>
            <a:t>Abishek</a:t>
          </a:r>
          <a:r>
            <a:rPr lang="en-IN" sz="1100" kern="1200" dirty="0">
              <a:solidFill>
                <a:schemeClr val="tx1"/>
              </a:solidFill>
            </a:rPr>
            <a:t> : Technical Trainer on Technical Aptitude , Java , SQL</a:t>
          </a:r>
        </a:p>
      </dsp:txBody>
      <dsp:txXfrm>
        <a:off x="4077234" y="4525181"/>
        <a:ext cx="1228806" cy="900333"/>
      </dsp:txXfrm>
    </dsp:sp>
    <dsp:sp modelId="{2595506D-79DE-489D-9B68-200B1A3B8FE5}">
      <dsp:nvSpPr>
        <dsp:cNvPr id="0" name=""/>
        <dsp:cNvSpPr/>
      </dsp:nvSpPr>
      <dsp:spPr>
        <a:xfrm>
          <a:off x="4644255" y="3636643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120D9-A884-46C1-A7FA-2F7CCAE4FAE3}">
      <dsp:nvSpPr>
        <dsp:cNvPr id="0" name=""/>
        <dsp:cNvSpPr/>
      </dsp:nvSpPr>
      <dsp:spPr>
        <a:xfrm>
          <a:off x="6115683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FECD26-1D54-43ED-84AE-1700EB9FED33}">
      <dsp:nvSpPr>
        <dsp:cNvPr id="0" name=""/>
        <dsp:cNvSpPr/>
      </dsp:nvSpPr>
      <dsp:spPr>
        <a:xfrm>
          <a:off x="6110557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Mamatha :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 Sr. HR Manager at X-</a:t>
          </a:r>
          <a:r>
            <a:rPr lang="en-IN" sz="1100" kern="1200" dirty="0" err="1">
              <a:solidFill>
                <a:schemeClr val="tx1"/>
              </a:solidFill>
            </a:rPr>
            <a:t>workZ</a:t>
          </a:r>
          <a:endParaRPr lang="en-IN" sz="1100" kern="1200" dirty="0">
            <a:solidFill>
              <a:schemeClr val="tx1"/>
            </a:solidFill>
          </a:endParaRPr>
        </a:p>
      </dsp:txBody>
      <dsp:txXfrm>
        <a:off x="6110557" y="4525181"/>
        <a:ext cx="1228806" cy="900333"/>
      </dsp:txXfrm>
    </dsp:sp>
    <dsp:sp modelId="{5AF89A73-3BF5-4EFF-BA44-E5938E8E86EF}">
      <dsp:nvSpPr>
        <dsp:cNvPr id="0" name=""/>
        <dsp:cNvSpPr/>
      </dsp:nvSpPr>
      <dsp:spPr>
        <a:xfrm>
          <a:off x="6706435" y="3646102"/>
          <a:ext cx="607128" cy="60712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834E4F-025B-4370-9F63-CD50E06B0AB1}">
      <dsp:nvSpPr>
        <dsp:cNvPr id="0" name=""/>
        <dsp:cNvSpPr/>
      </dsp:nvSpPr>
      <dsp:spPr>
        <a:xfrm>
          <a:off x="8149007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4F9CB7-FC1F-486C-9422-7356B211B09F}">
      <dsp:nvSpPr>
        <dsp:cNvPr id="0" name=""/>
        <dsp:cNvSpPr/>
      </dsp:nvSpPr>
      <dsp:spPr>
        <a:xfrm>
          <a:off x="8143881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Amulya : 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Sr HR Manager at X-</a:t>
          </a:r>
          <a:r>
            <a:rPr lang="en-IN" sz="1100" kern="1200" dirty="0" err="1">
              <a:solidFill>
                <a:schemeClr val="tx1"/>
              </a:solidFill>
            </a:rPr>
            <a:t>workZ</a:t>
          </a:r>
          <a:r>
            <a:rPr lang="en-IN" sz="1100" kern="1200" dirty="0">
              <a:solidFill>
                <a:schemeClr val="tx1"/>
              </a:solidFill>
            </a:rPr>
            <a:t> </a:t>
          </a:r>
        </a:p>
      </dsp:txBody>
      <dsp:txXfrm>
        <a:off x="8143881" y="4525181"/>
        <a:ext cx="1228806" cy="900333"/>
      </dsp:txXfrm>
    </dsp:sp>
    <dsp:sp modelId="{D40C17A4-DC37-4FA0-8D37-8A6864F9AF36}">
      <dsp:nvSpPr>
        <dsp:cNvPr id="0" name=""/>
        <dsp:cNvSpPr/>
      </dsp:nvSpPr>
      <dsp:spPr>
        <a:xfrm>
          <a:off x="8749333" y="3636291"/>
          <a:ext cx="607128" cy="60712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707136-8750-4041-AC88-223C1536CEA0}">
      <dsp:nvSpPr>
        <dsp:cNvPr id="0" name=""/>
        <dsp:cNvSpPr/>
      </dsp:nvSpPr>
      <dsp:spPr>
        <a:xfrm>
          <a:off x="10182330" y="3402067"/>
          <a:ext cx="1734652" cy="1294881"/>
        </a:xfrm>
        <a:prstGeom prst="round2SameRect">
          <a:avLst>
            <a:gd name="adj1" fmla="val 8000"/>
            <a:gd name="adj2" fmla="val 0"/>
          </a:avLst>
        </a:prstGeom>
        <a:solidFill>
          <a:srgbClr val="050643">
            <a:alpha val="90000"/>
          </a:srgb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EE60D-F1CE-466A-8536-958C5B32D3D7}">
      <dsp:nvSpPr>
        <dsp:cNvPr id="0" name=""/>
        <dsp:cNvSpPr/>
      </dsp:nvSpPr>
      <dsp:spPr>
        <a:xfrm>
          <a:off x="10177204" y="4525181"/>
          <a:ext cx="1744904" cy="900333"/>
        </a:xfrm>
        <a:prstGeom prst="rect">
          <a:avLst/>
        </a:prstGeom>
        <a:solidFill>
          <a:schemeClr val="bg1"/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0" rIns="13970" bIns="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Akshara : HR Manager 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>
              <a:solidFill>
                <a:schemeClr val="tx1"/>
              </a:solidFill>
            </a:rPr>
            <a:t>at X-</a:t>
          </a:r>
          <a:r>
            <a:rPr lang="en-IN" sz="1100" kern="1200" dirty="0" err="1">
              <a:solidFill>
                <a:schemeClr val="tx1"/>
              </a:solidFill>
            </a:rPr>
            <a:t>workZ</a:t>
          </a:r>
          <a:r>
            <a:rPr lang="en-IN" sz="1100" kern="1200" dirty="0">
              <a:solidFill>
                <a:schemeClr val="tx1"/>
              </a:solidFill>
            </a:rPr>
            <a:t> </a:t>
          </a:r>
        </a:p>
      </dsp:txBody>
      <dsp:txXfrm>
        <a:off x="10177204" y="4525181"/>
        <a:ext cx="1228806" cy="900333"/>
      </dsp:txXfrm>
    </dsp:sp>
    <dsp:sp modelId="{EC83B974-CFF9-4D66-B2B7-A62E41CC1989}">
      <dsp:nvSpPr>
        <dsp:cNvPr id="0" name=""/>
        <dsp:cNvSpPr/>
      </dsp:nvSpPr>
      <dsp:spPr>
        <a:xfrm>
          <a:off x="10773082" y="3645987"/>
          <a:ext cx="607128" cy="60712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2000" b="-12000"/>
          </a:stretch>
        </a:blip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148502-463A-4DC7-8784-78FA8DAA90FC}">
      <dsp:nvSpPr>
        <dsp:cNvPr id="0" name=""/>
        <dsp:cNvSpPr/>
      </dsp:nvSpPr>
      <dsp:spPr>
        <a:xfrm>
          <a:off x="0" y="968516"/>
          <a:ext cx="9703836" cy="1291356"/>
        </a:xfrm>
        <a:prstGeom prst="notchedRightArrow">
          <a:avLst/>
        </a:prstGeom>
        <a:solidFill>
          <a:srgbClr val="0033C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00B4F2-D2B4-4655-B0A7-8B41FFB02D9E}">
      <dsp:nvSpPr>
        <dsp:cNvPr id="0" name=""/>
        <dsp:cNvSpPr/>
      </dsp:nvSpPr>
      <dsp:spPr>
        <a:xfrm>
          <a:off x="4370" y="0"/>
          <a:ext cx="2102339" cy="1291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b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>
              <a:solidFill>
                <a:schemeClr val="tx1"/>
              </a:solidFill>
            </a:rPr>
            <a:t>Guidance and placements</a:t>
          </a:r>
        </a:p>
      </dsp:txBody>
      <dsp:txXfrm>
        <a:off x="4370" y="0"/>
        <a:ext cx="2102339" cy="1291356"/>
      </dsp:txXfrm>
    </dsp:sp>
    <dsp:sp modelId="{70590B4D-EE05-4A7F-88AA-96570EB86888}">
      <dsp:nvSpPr>
        <dsp:cNvPr id="0" name=""/>
        <dsp:cNvSpPr/>
      </dsp:nvSpPr>
      <dsp:spPr>
        <a:xfrm>
          <a:off x="894121" y="1452775"/>
          <a:ext cx="322839" cy="322839"/>
        </a:xfrm>
        <a:prstGeom prst="ellipse">
          <a:avLst/>
        </a:prstGeom>
        <a:solidFill>
          <a:srgbClr val="02283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4FBD62-4475-4AC6-9185-D38D1378054A}">
      <dsp:nvSpPr>
        <dsp:cNvPr id="0" name=""/>
        <dsp:cNvSpPr/>
      </dsp:nvSpPr>
      <dsp:spPr>
        <a:xfrm>
          <a:off x="2211827" y="1937033"/>
          <a:ext cx="2102339" cy="1291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>
              <a:solidFill>
                <a:schemeClr val="tx1"/>
              </a:solidFill>
            </a:rPr>
            <a:t>Best trainers</a:t>
          </a:r>
        </a:p>
      </dsp:txBody>
      <dsp:txXfrm>
        <a:off x="2211827" y="1937033"/>
        <a:ext cx="2102339" cy="1291356"/>
      </dsp:txXfrm>
    </dsp:sp>
    <dsp:sp modelId="{84A870BC-CE92-4CC0-A6CA-4DD84EB7FEB8}">
      <dsp:nvSpPr>
        <dsp:cNvPr id="0" name=""/>
        <dsp:cNvSpPr/>
      </dsp:nvSpPr>
      <dsp:spPr>
        <a:xfrm>
          <a:off x="3101578" y="1452775"/>
          <a:ext cx="322839" cy="322839"/>
        </a:xfrm>
        <a:prstGeom prst="ellipse">
          <a:avLst/>
        </a:prstGeom>
        <a:solidFill>
          <a:srgbClr val="02283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01E939-39A0-474F-BAF4-E33DA9BC9E9F}">
      <dsp:nvSpPr>
        <dsp:cNvPr id="0" name=""/>
        <dsp:cNvSpPr/>
      </dsp:nvSpPr>
      <dsp:spPr>
        <a:xfrm>
          <a:off x="4419284" y="0"/>
          <a:ext cx="2102339" cy="1291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b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>
              <a:solidFill>
                <a:schemeClr val="tx1"/>
              </a:solidFill>
            </a:rPr>
            <a:t>Technical skills</a:t>
          </a:r>
        </a:p>
      </dsp:txBody>
      <dsp:txXfrm>
        <a:off x="4419284" y="0"/>
        <a:ext cx="2102339" cy="1291356"/>
      </dsp:txXfrm>
    </dsp:sp>
    <dsp:sp modelId="{FC055CAA-AFEE-42B0-8C6F-E1D655F9EF97}">
      <dsp:nvSpPr>
        <dsp:cNvPr id="0" name=""/>
        <dsp:cNvSpPr/>
      </dsp:nvSpPr>
      <dsp:spPr>
        <a:xfrm>
          <a:off x="5309035" y="1452775"/>
          <a:ext cx="322839" cy="322839"/>
        </a:xfrm>
        <a:prstGeom prst="ellipse">
          <a:avLst/>
        </a:prstGeom>
        <a:solidFill>
          <a:srgbClr val="02283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B9B152-3A0E-46CD-B8FE-671557BD3DD3}">
      <dsp:nvSpPr>
        <dsp:cNvPr id="0" name=""/>
        <dsp:cNvSpPr/>
      </dsp:nvSpPr>
      <dsp:spPr>
        <a:xfrm>
          <a:off x="6626741" y="1937033"/>
          <a:ext cx="2102339" cy="12913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>
              <a:solidFill>
                <a:schemeClr val="tx1"/>
              </a:solidFill>
            </a:rPr>
            <a:t>Learn application development</a:t>
          </a:r>
        </a:p>
      </dsp:txBody>
      <dsp:txXfrm>
        <a:off x="6626741" y="1937033"/>
        <a:ext cx="2102339" cy="1291356"/>
      </dsp:txXfrm>
    </dsp:sp>
    <dsp:sp modelId="{D5FBAC8F-E595-424B-B096-847B4CAFA6F1}">
      <dsp:nvSpPr>
        <dsp:cNvPr id="0" name=""/>
        <dsp:cNvSpPr/>
      </dsp:nvSpPr>
      <dsp:spPr>
        <a:xfrm>
          <a:off x="7516491" y="1452775"/>
          <a:ext cx="322839" cy="322839"/>
        </a:xfrm>
        <a:prstGeom prst="ellipse">
          <a:avLst/>
        </a:prstGeom>
        <a:solidFill>
          <a:srgbClr val="022830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11E007-FAAA-4F52-BCA8-3082D864B1E0}">
      <dsp:nvSpPr>
        <dsp:cNvPr id="0" name=""/>
        <dsp:cNvSpPr/>
      </dsp:nvSpPr>
      <dsp:spPr>
        <a:xfrm>
          <a:off x="3853687" y="1523735"/>
          <a:ext cx="1871254" cy="1871254"/>
        </a:xfrm>
        <a:prstGeom prst="ellipse">
          <a:avLst/>
        </a:prstGeom>
        <a:solidFill>
          <a:srgbClr val="C00000">
            <a:alpha val="50000"/>
          </a:srgb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5080D528-0324-4294-B2A7-7EC9A4E779F9}">
      <dsp:nvSpPr>
        <dsp:cNvPr id="0" name=""/>
        <dsp:cNvSpPr/>
      </dsp:nvSpPr>
      <dsp:spPr>
        <a:xfrm>
          <a:off x="3703986" y="0"/>
          <a:ext cx="2170655" cy="125641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Java Full Stack Course</a:t>
          </a:r>
        </a:p>
      </dsp:txBody>
      <dsp:txXfrm>
        <a:off x="3703986" y="0"/>
        <a:ext cx="2170655" cy="1256413"/>
      </dsp:txXfrm>
    </dsp:sp>
    <dsp:sp modelId="{5B8FC50F-D12B-402F-9734-024F78665FDC}">
      <dsp:nvSpPr>
        <dsp:cNvPr id="0" name=""/>
        <dsp:cNvSpPr/>
      </dsp:nvSpPr>
      <dsp:spPr>
        <a:xfrm>
          <a:off x="4565512" y="2040736"/>
          <a:ext cx="1871254" cy="1871254"/>
        </a:xfrm>
        <a:prstGeom prst="ellipse">
          <a:avLst/>
        </a:prstGeom>
        <a:solidFill>
          <a:srgbClr val="FF0000">
            <a:alpha val="50000"/>
          </a:srgb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B334784A-3B12-4E3E-B5D6-2DEA58813499}">
      <dsp:nvSpPr>
        <dsp:cNvPr id="0" name=""/>
        <dsp:cNvSpPr/>
      </dsp:nvSpPr>
      <dsp:spPr>
        <a:xfrm>
          <a:off x="6585718" y="1657396"/>
          <a:ext cx="1946104" cy="13633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Java Enterprise Course</a:t>
          </a:r>
        </a:p>
      </dsp:txBody>
      <dsp:txXfrm>
        <a:off x="6585718" y="1657396"/>
        <a:ext cx="1946104" cy="1363342"/>
      </dsp:txXfrm>
    </dsp:sp>
    <dsp:sp modelId="{E334A0B4-2137-4D96-943B-C8C16843CA6C}">
      <dsp:nvSpPr>
        <dsp:cNvPr id="0" name=""/>
        <dsp:cNvSpPr/>
      </dsp:nvSpPr>
      <dsp:spPr>
        <a:xfrm>
          <a:off x="4293806" y="2877989"/>
          <a:ext cx="1871254" cy="1871254"/>
        </a:xfrm>
        <a:prstGeom prst="ellipse">
          <a:avLst/>
        </a:prstGeom>
        <a:solidFill>
          <a:srgbClr val="FFC000">
            <a:alpha val="50000"/>
          </a:srgb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D4189D5-77EE-4C0A-943E-E1A9E31B2299}">
      <dsp:nvSpPr>
        <dsp:cNvPr id="0" name=""/>
        <dsp:cNvSpPr/>
      </dsp:nvSpPr>
      <dsp:spPr>
        <a:xfrm>
          <a:off x="6286317" y="3983098"/>
          <a:ext cx="1946104" cy="13633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Placements for Fresher’s and Laterals</a:t>
          </a:r>
        </a:p>
      </dsp:txBody>
      <dsp:txXfrm>
        <a:off x="6286317" y="3983098"/>
        <a:ext cx="1946104" cy="1363342"/>
      </dsp:txXfrm>
    </dsp:sp>
    <dsp:sp modelId="{92777350-9A91-4FF2-BB44-2E52B6C9EA29}">
      <dsp:nvSpPr>
        <dsp:cNvPr id="0" name=""/>
        <dsp:cNvSpPr/>
      </dsp:nvSpPr>
      <dsp:spPr>
        <a:xfrm>
          <a:off x="3413568" y="2877989"/>
          <a:ext cx="1871254" cy="1871254"/>
        </a:xfrm>
        <a:prstGeom prst="ellipse">
          <a:avLst/>
        </a:prstGeom>
        <a:solidFill>
          <a:srgbClr val="FFFF00">
            <a:alpha val="50000"/>
          </a:srgb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A927EDF-8F45-4CFA-833D-635AA84ECB78}">
      <dsp:nvSpPr>
        <dsp:cNvPr id="0" name=""/>
        <dsp:cNvSpPr/>
      </dsp:nvSpPr>
      <dsp:spPr>
        <a:xfrm>
          <a:off x="1346206" y="3983098"/>
          <a:ext cx="1946104" cy="13633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Web Development </a:t>
          </a:r>
        </a:p>
      </dsp:txBody>
      <dsp:txXfrm>
        <a:off x="1346206" y="3983098"/>
        <a:ext cx="1946104" cy="1363342"/>
      </dsp:txXfrm>
    </dsp:sp>
    <dsp:sp modelId="{687D2D9E-F605-4092-A9FA-794C734E44F3}">
      <dsp:nvSpPr>
        <dsp:cNvPr id="0" name=""/>
        <dsp:cNvSpPr/>
      </dsp:nvSpPr>
      <dsp:spPr>
        <a:xfrm>
          <a:off x="3141862" y="2040736"/>
          <a:ext cx="1871254" cy="1871254"/>
        </a:xfrm>
        <a:prstGeom prst="ellipse">
          <a:avLst/>
        </a:prstGeom>
        <a:solidFill>
          <a:srgbClr val="92D050">
            <a:alpha val="50000"/>
          </a:srgb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2ACF9AD-8AFB-44E9-A6DC-00E8569DC75E}">
      <dsp:nvSpPr>
        <dsp:cNvPr id="0" name=""/>
        <dsp:cNvSpPr/>
      </dsp:nvSpPr>
      <dsp:spPr>
        <a:xfrm>
          <a:off x="1046805" y="1657396"/>
          <a:ext cx="1946104" cy="13633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Cloud computing</a:t>
          </a:r>
        </a:p>
      </dsp:txBody>
      <dsp:txXfrm>
        <a:off x="1046805" y="1657396"/>
        <a:ext cx="1946104" cy="13633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30F9DF-E017-4F7D-A5C3-BE389F5DF099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2D652E-9584-40FE-8A07-A92BEFD2086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4132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990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6989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271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Google Shape;2110;g7f9262ee2f_0_26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Google Shape;2111;g7f9262ee2f_0_26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0370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2552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5787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987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6012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075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7495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684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130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96305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7647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1251333" y="1661367"/>
            <a:ext cx="9562800" cy="40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21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3">
                <a:solidFill>
                  <a:schemeClr val="lt1"/>
                </a:solidFill>
              </a:defRPr>
            </a:lvl1pPr>
            <a:lvl2pPr marL="1219170" lvl="1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3">
                <a:solidFill>
                  <a:schemeClr val="lt1"/>
                </a:solidFill>
              </a:defRPr>
            </a:lvl2pPr>
            <a:lvl3pPr marL="1828754" lvl="2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533">
                <a:solidFill>
                  <a:schemeClr val="lt1"/>
                </a:solidFill>
              </a:defRPr>
            </a:lvl3pPr>
            <a:lvl4pPr marL="2438339" lvl="3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3">
                <a:solidFill>
                  <a:schemeClr val="lt1"/>
                </a:solidFill>
              </a:defRPr>
            </a:lvl4pPr>
            <a:lvl5pPr marL="3047924" lvl="4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3">
                <a:solidFill>
                  <a:schemeClr val="lt1"/>
                </a:solidFill>
              </a:defRPr>
            </a:lvl5pPr>
            <a:lvl6pPr marL="3657509" lvl="5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533">
                <a:solidFill>
                  <a:schemeClr val="lt1"/>
                </a:solidFill>
              </a:defRPr>
            </a:lvl6pPr>
            <a:lvl7pPr marL="4267093" lvl="6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533">
                <a:solidFill>
                  <a:schemeClr val="lt1"/>
                </a:solidFill>
              </a:defRPr>
            </a:lvl7pPr>
            <a:lvl8pPr marL="4876678" lvl="7" indent="-402157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533">
                <a:solidFill>
                  <a:schemeClr val="lt1"/>
                </a:solidFill>
              </a:defRPr>
            </a:lvl8pPr>
            <a:lvl9pPr marL="5486263" lvl="8" indent="-402157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150"/>
              <a:buChar char="■"/>
              <a:defRPr sz="15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2600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4717996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4717996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8038071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8038071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397929" y="3487433"/>
            <a:ext cx="2756000" cy="7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397929" y="4197433"/>
            <a:ext cx="27560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397933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4718000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8038067" y="2360933"/>
            <a:ext cx="2756000" cy="9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37648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34533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Big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5714000" y="3777167"/>
            <a:ext cx="4876400" cy="8596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5525400" y="4733133"/>
            <a:ext cx="5253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7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36701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2467367" y="1543900"/>
            <a:ext cx="7257200" cy="34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4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3309200" y="5260800"/>
            <a:ext cx="5573600" cy="6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7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211419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251333" y="2212367"/>
            <a:ext cx="6595200" cy="3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80177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116233" y="1729500"/>
            <a:ext cx="3783200" cy="167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7116233" y="3458500"/>
            <a:ext cx="3783200" cy="1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1pPr>
            <a:lvl2pPr marL="1219170" lvl="1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2pPr>
            <a:lvl3pPr marL="1828754" lvl="2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3pPr>
            <a:lvl4pPr marL="2438339" lvl="3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4pPr>
            <a:lvl5pPr marL="3047924" lvl="4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5pPr>
            <a:lvl6pPr marL="3657509" lvl="5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6pPr>
            <a:lvl7pPr marL="4267093" lvl="6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2133">
                <a:solidFill>
                  <a:schemeClr val="lt1"/>
                </a:solidFill>
              </a:defRPr>
            </a:lvl7pPr>
            <a:lvl8pPr marL="4876678" lvl="7" indent="-440256" rtl="0"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2133">
                <a:solidFill>
                  <a:schemeClr val="lt1"/>
                </a:solidFill>
              </a:defRPr>
            </a:lvl8pPr>
            <a:lvl9pPr marL="5486263" lvl="8" indent="-440256" rtl="0"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600"/>
              <a:buChar char="■"/>
              <a:defRPr sz="21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0352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Title + Design 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2696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006017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>
            <a:spLocks noGrp="1"/>
          </p:cNvSpPr>
          <p:nvPr>
            <p:ph type="subTitle" idx="1"/>
          </p:nvPr>
        </p:nvSpPr>
        <p:spPr>
          <a:xfrm>
            <a:off x="7756067" y="3247900"/>
            <a:ext cx="3408400" cy="27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1251333" y="593367"/>
            <a:ext cx="6172400" cy="12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3963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1233160" y="1013833"/>
            <a:ext cx="4091600" cy="79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1233167" y="2245700"/>
            <a:ext cx="4407200" cy="1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867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1523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631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789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5941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7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312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337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129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8D07C1C-1179-4F08-84BB-2B7A7D065E11}" type="datetimeFigureOut">
              <a:rPr lang="en-IN" smtClean="0"/>
              <a:t>17-02-2024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9C7A352-E1A1-4BA5-885D-AC2263914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3513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  <p:sldLayoutId id="2147483788" r:id="rId17"/>
    <p:sldLayoutId id="2147483789" r:id="rId18"/>
    <p:sldLayoutId id="2147483790" r:id="rId19"/>
    <p:sldLayoutId id="2147483791" r:id="rId20"/>
    <p:sldLayoutId id="2147483792" r:id="rId21"/>
    <p:sldLayoutId id="2147483794" r:id="rId22"/>
    <p:sldLayoutId id="2147483798" r:id="rId23"/>
    <p:sldLayoutId id="2147483799" r:id="rId24"/>
    <p:sldLayoutId id="2147483811" r:id="rId25"/>
    <p:sldLayoutId id="2147483815" r:id="rId2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title"/>
          </p:nvPr>
        </p:nvSpPr>
        <p:spPr>
          <a:xfrm>
            <a:off x="7013596" y="2804909"/>
            <a:ext cx="3783200" cy="139238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Overview of organisation</a:t>
            </a:r>
          </a:p>
        </p:txBody>
      </p:sp>
      <p:sp>
        <p:nvSpPr>
          <p:cNvPr id="266" name="Google Shape;266;p48"/>
          <p:cNvSpPr txBox="1">
            <a:spLocks noGrp="1"/>
          </p:cNvSpPr>
          <p:nvPr>
            <p:ph type="body" idx="1"/>
          </p:nvPr>
        </p:nvSpPr>
        <p:spPr>
          <a:xfrm>
            <a:off x="7013596" y="4439297"/>
            <a:ext cx="3783200" cy="118918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Aft>
                <a:spcPts val="2133"/>
              </a:spcAft>
              <a:buNone/>
            </a:pPr>
            <a:r>
              <a:rPr lang="en-IN" sz="2400" dirty="0">
                <a:solidFill>
                  <a:schemeClr val="tx2">
                    <a:lumMod val="75000"/>
                  </a:schemeClr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At X-</a:t>
            </a:r>
            <a:r>
              <a:rPr lang="en-IN" sz="2400" dirty="0" err="1">
                <a:solidFill>
                  <a:schemeClr val="tx2">
                    <a:lumMod val="75000"/>
                  </a:schemeClr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workz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267" name="Google Shape;267;p48"/>
          <p:cNvCxnSpPr>
            <a:cxnSpLocks/>
          </p:cNvCxnSpPr>
          <p:nvPr/>
        </p:nvCxnSpPr>
        <p:spPr>
          <a:xfrm flipH="1" flipV="1">
            <a:off x="12789169" y="3501100"/>
            <a:ext cx="842855" cy="219057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68" name="Google Shape;268;p48"/>
          <p:cNvPicPr preferRelativeResize="0"/>
          <p:nvPr/>
        </p:nvPicPr>
        <p:blipFill rotWithShape="1">
          <a:blip r:embed="rId3">
            <a:alphaModFix/>
          </a:blip>
          <a:srcRect l="18080" t="-2202" r="23480" b="-2192"/>
          <a:stretch/>
        </p:blipFill>
        <p:spPr>
          <a:xfrm>
            <a:off x="-563000" y="-315600"/>
            <a:ext cx="6571914" cy="7489200"/>
          </a:xfrm>
          <a:prstGeom prst="flowChartDelay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43E79E-FEA5-422D-A07A-2AD8AFD043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440" y="675948"/>
            <a:ext cx="2128961" cy="212896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66526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THANKS!</a:t>
            </a:r>
            <a:endParaRPr dirty="0"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Do you have any questions?</a:t>
            </a:r>
            <a:endParaRPr dirty="0"/>
          </a:p>
          <a:p>
            <a:pPr marL="0" indent="0"/>
            <a:endParaRPr dirty="0"/>
          </a:p>
          <a:p>
            <a:pPr marL="0" indent="0"/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351200" y="1985063"/>
            <a:ext cx="368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2" name="Google Shape;2162;p68"/>
          <p:cNvSpPr txBox="1"/>
          <p:nvPr/>
        </p:nvSpPr>
        <p:spPr>
          <a:xfrm>
            <a:off x="-60696" y="4707260"/>
            <a:ext cx="4945224" cy="1028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spcBef>
                <a:spcPts val="400"/>
              </a:spcBef>
            </a:pPr>
            <a:endParaRPr dirty="0">
              <a:solidFill>
                <a:schemeClr val="accen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63" name="Google Shape;2163;p68"/>
          <p:cNvCxnSpPr/>
          <p:nvPr/>
        </p:nvCxnSpPr>
        <p:spPr>
          <a:xfrm>
            <a:off x="1351200" y="4610763"/>
            <a:ext cx="368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164" name="Google Shape;2164;p68"/>
          <p:cNvSpPr/>
          <p:nvPr/>
        </p:nvSpPr>
        <p:spPr>
          <a:xfrm>
            <a:off x="1351212" y="3701699"/>
            <a:ext cx="460899" cy="46140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165" name="Google Shape;2165;p68"/>
          <p:cNvGrpSpPr/>
          <p:nvPr/>
        </p:nvGrpSpPr>
        <p:grpSpPr>
          <a:xfrm>
            <a:off x="1950508" y="3701699"/>
            <a:ext cx="461408" cy="460899"/>
            <a:chOff x="3303268" y="3817349"/>
            <a:chExt cx="346056" cy="345674"/>
          </a:xfrm>
        </p:grpSpPr>
        <p:sp>
          <p:nvSpPr>
            <p:cNvPr id="2166" name="Google Shape;2166;p6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7" name="Google Shape;2167;p6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8" name="Google Shape;2168;p6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9" name="Google Shape;2169;p6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170" name="Google Shape;2170;p68"/>
          <p:cNvGrpSpPr/>
          <p:nvPr/>
        </p:nvGrpSpPr>
        <p:grpSpPr>
          <a:xfrm>
            <a:off x="2613548" y="3701699"/>
            <a:ext cx="461408" cy="460899"/>
            <a:chOff x="3752358" y="3817349"/>
            <a:chExt cx="346056" cy="345674"/>
          </a:xfrm>
        </p:grpSpPr>
        <p:sp>
          <p:nvSpPr>
            <p:cNvPr id="2171" name="Google Shape;2171;p6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2" name="Google Shape;2172;p6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3" name="Google Shape;2173;p6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4" name="Google Shape;2174;p6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1251333" y="379698"/>
            <a:ext cx="7647600" cy="12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IN" sz="4800" dirty="0">
                <a:solidFill>
                  <a:srgbClr val="FF0000"/>
                </a:solidFill>
              </a:rPr>
              <a:t>Content</a:t>
            </a:r>
            <a:endParaRPr sz="4800" dirty="0">
              <a:solidFill>
                <a:srgbClr val="FF0000"/>
              </a:solidFill>
            </a:endParaRPr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Overview of the organisation</a:t>
            </a: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Vision and mission of the organisation</a:t>
            </a: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Departments</a:t>
            </a: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Organisation structure</a:t>
            </a: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Roles and responsibilities of personnel in the organisation</a:t>
            </a: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Why X-</a:t>
            </a:r>
            <a:r>
              <a:rPr lang="en-IN" sz="2000" dirty="0" err="1">
                <a:solidFill>
                  <a:schemeClr val="tx1"/>
                </a:solidFill>
              </a:rPr>
              <a:t>workz</a:t>
            </a:r>
            <a:endParaRPr lang="en-IN" sz="2000" dirty="0">
              <a:solidFill>
                <a:schemeClr val="tx1"/>
              </a:solidFill>
            </a:endParaRPr>
          </a:p>
          <a:p>
            <a:pPr marL="285750" indent="-285750">
              <a:spcAft>
                <a:spcPts val="2133"/>
              </a:spcAft>
              <a:buFont typeface="Courier New" panose="02070309020205020404" pitchFamily="49" charset="0"/>
              <a:buChar char="o"/>
            </a:pPr>
            <a:r>
              <a:rPr lang="en-IN" sz="2000" dirty="0">
                <a:solidFill>
                  <a:schemeClr val="tx1"/>
                </a:solidFill>
              </a:rPr>
              <a:t>Products and courses offered</a:t>
            </a:r>
            <a:endParaRPr sz="2000" dirty="0">
              <a:solidFill>
                <a:schemeClr val="tx1"/>
              </a:solidFill>
            </a:endParaRPr>
          </a:p>
        </p:txBody>
      </p:sp>
      <p:cxnSp>
        <p:nvCxnSpPr>
          <p:cNvPr id="172" name="Google Shape;172;p39"/>
          <p:cNvCxnSpPr>
            <a:cxnSpLocks/>
          </p:cNvCxnSpPr>
          <p:nvPr/>
        </p:nvCxnSpPr>
        <p:spPr>
          <a:xfrm>
            <a:off x="1377597" y="1298478"/>
            <a:ext cx="699196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170;p39">
            <a:extLst>
              <a:ext uri="{FF2B5EF4-FFF2-40B4-BE49-F238E27FC236}">
                <a16:creationId xmlns:a16="http://schemas.microsoft.com/office/drawing/2014/main" id="{3BF079B3-EEF8-491D-B4B6-F9B420AE3220}"/>
              </a:ext>
            </a:extLst>
          </p:cNvPr>
          <p:cNvSpPr txBox="1">
            <a:spLocks/>
          </p:cNvSpPr>
          <p:nvPr/>
        </p:nvSpPr>
        <p:spPr>
          <a:xfrm>
            <a:off x="1251333" y="361037"/>
            <a:ext cx="7647600" cy="1255200"/>
          </a:xfrm>
          <a:prstGeom prst="rect">
            <a:avLst/>
          </a:prstGeom>
          <a:effectLst/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lvl="0" algn="l" defTabSz="45720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3200" kern="1200" cap="all">
                <a:ln w="3175" cmpd="sng">
                  <a:noFill/>
                </a:ln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  <a:lvl2pPr lvl="1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 eaLnBrk="1" hangingPunct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rPr lang="en-IN" sz="4800" dirty="0">
                <a:solidFill>
                  <a:schemeClr val="tx2">
                    <a:lumMod val="75000"/>
                  </a:schemeClr>
                </a:solidFill>
              </a:rPr>
              <a:t>Content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4C36FB77-34C5-4DE8-BCCF-E0BC947F0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125" y="1079571"/>
            <a:ext cx="4589630" cy="890200"/>
          </a:xfrm>
        </p:spPr>
        <p:txBody>
          <a:bodyPr/>
          <a:lstStyle/>
          <a:p>
            <a:r>
              <a:rPr lang="en-IN" sz="4800" dirty="0">
                <a:solidFill>
                  <a:schemeClr val="tx2">
                    <a:lumMod val="75000"/>
                  </a:schemeClr>
                </a:solidFill>
              </a:rPr>
              <a:t>overview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ECAB600-5C45-4940-8DE9-9D9735016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942" y="2212367"/>
            <a:ext cx="7905135" cy="2959401"/>
          </a:xfrm>
        </p:spPr>
        <p:txBody>
          <a:bodyPr/>
          <a:lstStyle/>
          <a:p>
            <a:pPr marL="285750" indent="-285750">
              <a:spcAft>
                <a:spcPts val="2133"/>
              </a:spcAft>
              <a:buSzPts val="1150"/>
              <a:buFont typeface="Courier New" panose="02070309020205020404" pitchFamily="49" charset="0"/>
              <a:buChar char="o"/>
            </a:pPr>
            <a:r>
              <a:rPr lang="en-IN" sz="2400" dirty="0">
                <a:solidFill>
                  <a:schemeClr val="tx1"/>
                </a:solidFill>
              </a:rPr>
              <a:t>We are professionals from IT industry, having vast experience in development and training of JAVA and various UI related technologies.</a:t>
            </a:r>
          </a:p>
          <a:p>
            <a:endParaRPr lang="en-IN" sz="2000" dirty="0">
              <a:solidFill>
                <a:schemeClr val="tx1"/>
              </a:solidFill>
            </a:endParaRPr>
          </a:p>
        </p:txBody>
      </p:sp>
      <p:cxnSp>
        <p:nvCxnSpPr>
          <p:cNvPr id="30" name="Google Shape;172;p39">
            <a:extLst>
              <a:ext uri="{FF2B5EF4-FFF2-40B4-BE49-F238E27FC236}">
                <a16:creationId xmlns:a16="http://schemas.microsoft.com/office/drawing/2014/main" id="{6BAC57C8-3686-434A-8474-210AF5FD196C}"/>
              </a:ext>
            </a:extLst>
          </p:cNvPr>
          <p:cNvCxnSpPr>
            <a:cxnSpLocks/>
          </p:cNvCxnSpPr>
          <p:nvPr/>
        </p:nvCxnSpPr>
        <p:spPr>
          <a:xfrm>
            <a:off x="957719" y="1969771"/>
            <a:ext cx="699196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5672683" y="186814"/>
            <a:ext cx="5408800" cy="140872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IN" sz="4800" dirty="0">
                <a:solidFill>
                  <a:schemeClr val="tx2">
                    <a:lumMod val="75000"/>
                  </a:schemeClr>
                </a:solidFill>
              </a:rPr>
              <a:t>vision</a:t>
            </a:r>
            <a:endParaRPr sz="4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5427406" y="1893568"/>
            <a:ext cx="6921910" cy="543232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514350" indent="-514350" algn="l">
              <a:buClr>
                <a:schemeClr val="tx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tx1"/>
                </a:solidFill>
              </a:rPr>
              <a:t>Provide Quality Training and find a path to IT industry with fulfilled skill set as per the company norms”</a:t>
            </a:r>
          </a:p>
          <a:p>
            <a:pPr marL="0" indent="0" algn="l"/>
            <a:endParaRPr lang="en-US" sz="2800" dirty="0">
              <a:solidFill>
                <a:schemeClr val="tx1"/>
              </a:solidFill>
            </a:endParaRPr>
          </a:p>
          <a:p>
            <a:pPr marL="0" indent="0" algn="l"/>
            <a:endParaRPr lang="en-IN" sz="2800" dirty="0">
              <a:solidFill>
                <a:schemeClr val="tx1"/>
              </a:solidFill>
            </a:endParaRPr>
          </a:p>
          <a:p>
            <a:pPr marL="0" indent="0" algn="l"/>
            <a:endParaRPr sz="2000" dirty="0">
              <a:solidFill>
                <a:schemeClr val="tx1"/>
              </a:solidFill>
            </a:endParaRPr>
          </a:p>
        </p:txBody>
      </p:sp>
      <p:cxnSp>
        <p:nvCxnSpPr>
          <p:cNvPr id="6" name="Google Shape;172;p39">
            <a:extLst>
              <a:ext uri="{FF2B5EF4-FFF2-40B4-BE49-F238E27FC236}">
                <a16:creationId xmlns:a16="http://schemas.microsoft.com/office/drawing/2014/main" id="{218867C4-83E7-44C0-89FC-3CBE574690C8}"/>
              </a:ext>
            </a:extLst>
          </p:cNvPr>
          <p:cNvCxnSpPr>
            <a:cxnSpLocks/>
          </p:cNvCxnSpPr>
          <p:nvPr/>
        </p:nvCxnSpPr>
        <p:spPr>
          <a:xfrm>
            <a:off x="6531429" y="1595536"/>
            <a:ext cx="408352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2467400" y="422972"/>
            <a:ext cx="7257200" cy="10026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SzPts val="6000"/>
            </a:pPr>
            <a:r>
              <a:rPr lang="en-IN" sz="6000" dirty="0">
                <a:solidFill>
                  <a:schemeClr val="tx2">
                    <a:lumMod val="75000"/>
                  </a:schemeClr>
                </a:solidFill>
              </a:rPr>
              <a:t>mission</a:t>
            </a:r>
            <a:endParaRPr sz="6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176980" y="1715494"/>
            <a:ext cx="11700387" cy="471953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2800" dirty="0">
                <a:solidFill>
                  <a:schemeClr val="tx1"/>
                </a:solidFill>
              </a:rPr>
              <a:t>"X-</a:t>
            </a:r>
            <a:r>
              <a:rPr lang="en-IN" sz="2800" dirty="0" err="1">
                <a:solidFill>
                  <a:schemeClr val="tx1"/>
                </a:solidFill>
              </a:rPr>
              <a:t>workZ</a:t>
            </a:r>
            <a:r>
              <a:rPr lang="en-IN" sz="2800" dirty="0">
                <a:solidFill>
                  <a:schemeClr val="tx1"/>
                </a:solidFill>
              </a:rPr>
              <a:t> is dedicated to providing cutting-edge products/services that enhance efficiency and productivity for our clients. We are committed to fostering a culture of creativity, collaboration, and continuous improvement, with a focus on delivering exceptional value to our customers and stakeholders”.</a:t>
            </a:r>
          </a:p>
        </p:txBody>
      </p:sp>
      <p:cxnSp>
        <p:nvCxnSpPr>
          <p:cNvPr id="4" name="Google Shape;172;p39">
            <a:extLst>
              <a:ext uri="{FF2B5EF4-FFF2-40B4-BE49-F238E27FC236}">
                <a16:creationId xmlns:a16="http://schemas.microsoft.com/office/drawing/2014/main" id="{897D4885-1306-47C8-B7F3-26520C11049C}"/>
              </a:ext>
            </a:extLst>
          </p:cNvPr>
          <p:cNvCxnSpPr>
            <a:cxnSpLocks/>
          </p:cNvCxnSpPr>
          <p:nvPr/>
        </p:nvCxnSpPr>
        <p:spPr>
          <a:xfrm>
            <a:off x="3865983" y="1444290"/>
            <a:ext cx="446003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2467400" y="422972"/>
            <a:ext cx="7257200" cy="10026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SzPts val="6000"/>
            </a:pPr>
            <a:r>
              <a:rPr lang="en-IN" sz="6000" dirty="0">
                <a:solidFill>
                  <a:schemeClr val="tx2">
                    <a:lumMod val="75000"/>
                  </a:schemeClr>
                </a:solidFill>
              </a:rPr>
              <a:t>Departments </a:t>
            </a:r>
            <a:endParaRPr sz="60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176980" y="1715494"/>
            <a:ext cx="11700387" cy="471953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marR="0" lvl="0" indent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</a:pP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	</a:t>
            </a:r>
            <a:r>
              <a:rPr lang="en-IN" sz="20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Training Department: 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 well-versed Training Department with more than 15 Trainers with expertise in different Technologies.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Trainers are very well Qualified and working professional.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Trainers holds minimum 2 years of experience in their respective field.</a:t>
            </a:r>
          </a:p>
          <a:p>
            <a:pPr marL="0" marR="0" lvl="0" indent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</a:pPr>
            <a:r>
              <a:rPr lang="en-IN" sz="20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	HR Department: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Manages recruitment, Employee Relation and Staff Development.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Organizes professional development and training for institute Students and Staff.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p</a:t>
            </a: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rovide training to students about off-campus drives and Career 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uidance.</a:t>
            </a:r>
          </a:p>
          <a:p>
            <a:pPr marL="0" marR="0" lvl="0" indent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</a:pPr>
            <a:r>
              <a:rPr lang="en-IN" sz="20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	</a:t>
            </a:r>
            <a:r>
              <a:rPr lang="en-IN" sz="20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Technology and IT:</a:t>
            </a:r>
          </a:p>
          <a:p>
            <a:pPr marL="342900" marR="0" lvl="0" indent="-34290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chemeClr val="tx1"/>
              </a:buClr>
              <a:buFont typeface="Symbol" panose="05050102010706020507" pitchFamily="18" charset="2"/>
              <a:buChar char=""/>
            </a:pP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 provide 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raining on different 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echnologies Like Java, SQL, Web Technologies, Advance Java, Framework like Spring, JPA and Spring Boot, Rest API, Angular, React </a:t>
            </a:r>
            <a:r>
              <a:rPr lang="en-IN" sz="2000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etc</a:t>
            </a:r>
            <a:r>
              <a:rPr lang="en-IN" sz="20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algn="l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IN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457200" lvl="1" indent="0" algn="l">
              <a:lnSpc>
                <a:spcPct val="107000"/>
              </a:lnSpc>
              <a:spcAft>
                <a:spcPts val="800"/>
              </a:spcAft>
              <a:buClr>
                <a:srgbClr val="FF0000"/>
              </a:buClr>
            </a:pPr>
            <a:endParaRPr lang="en-IN" sz="1800" dirty="0">
              <a:solidFill>
                <a:srgbClr val="00B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Google Shape;172;p39">
            <a:extLst>
              <a:ext uri="{FF2B5EF4-FFF2-40B4-BE49-F238E27FC236}">
                <a16:creationId xmlns:a16="http://schemas.microsoft.com/office/drawing/2014/main" id="{C8EADE02-8FAC-484E-A886-89274DD4316A}"/>
              </a:ext>
            </a:extLst>
          </p:cNvPr>
          <p:cNvCxnSpPr>
            <a:cxnSpLocks/>
          </p:cNvCxnSpPr>
          <p:nvPr/>
        </p:nvCxnSpPr>
        <p:spPr>
          <a:xfrm>
            <a:off x="3390122" y="1434959"/>
            <a:ext cx="541175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850106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E52DDEC8-71EC-42C0-87C7-F808753621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2542844"/>
              </p:ext>
            </p:extLst>
          </p:nvPr>
        </p:nvGraphicFramePr>
        <p:xfrm>
          <a:off x="121297" y="177282"/>
          <a:ext cx="12070703" cy="6503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Title 11">
            <a:extLst>
              <a:ext uri="{FF2B5EF4-FFF2-40B4-BE49-F238E27FC236}">
                <a16:creationId xmlns:a16="http://schemas.microsoft.com/office/drawing/2014/main" id="{99A03509-9B85-46CA-9E55-37788C5A2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167" y="0"/>
            <a:ext cx="11206065" cy="1017037"/>
          </a:xfrm>
        </p:spPr>
        <p:txBody>
          <a:bodyPr/>
          <a:lstStyle/>
          <a:p>
            <a:r>
              <a:rPr lang="en-IN" sz="6000" dirty="0">
                <a:solidFill>
                  <a:schemeClr val="tx2">
                    <a:lumMod val="75000"/>
                  </a:schemeClr>
                </a:solidFill>
              </a:rPr>
              <a:t>Roles and responsibilities</a:t>
            </a:r>
          </a:p>
        </p:txBody>
      </p:sp>
      <p:cxnSp>
        <p:nvCxnSpPr>
          <p:cNvPr id="49" name="Google Shape;172;p39">
            <a:extLst>
              <a:ext uri="{FF2B5EF4-FFF2-40B4-BE49-F238E27FC236}">
                <a16:creationId xmlns:a16="http://schemas.microsoft.com/office/drawing/2014/main" id="{421E38F7-02C3-4B41-8D93-408E8F2EB156}"/>
              </a:ext>
            </a:extLst>
          </p:cNvPr>
          <p:cNvCxnSpPr>
            <a:cxnSpLocks/>
          </p:cNvCxnSpPr>
          <p:nvPr/>
        </p:nvCxnSpPr>
        <p:spPr>
          <a:xfrm>
            <a:off x="416768" y="998377"/>
            <a:ext cx="1057469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169170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8BC243E-73E9-4150-941B-5BEDEEBD05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1962905"/>
              </p:ext>
            </p:extLst>
          </p:nvPr>
        </p:nvGraphicFramePr>
        <p:xfrm>
          <a:off x="877078" y="2230018"/>
          <a:ext cx="9703836" cy="32283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114" name="Google Shape;2114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W</a:t>
            </a:r>
            <a:r>
              <a:rPr lang="en" dirty="0">
                <a:solidFill>
                  <a:schemeClr val="tx2">
                    <a:lumMod val="75000"/>
                  </a:schemeClr>
                </a:solidFill>
              </a:rPr>
              <a:t>hy X-workz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2115" name="Google Shape;2115;p64"/>
          <p:cNvCxnSpPr/>
          <p:nvPr/>
        </p:nvCxnSpPr>
        <p:spPr>
          <a:xfrm>
            <a:off x="1368267" y="1298478"/>
            <a:ext cx="3684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747480" y="462738"/>
            <a:ext cx="7211532" cy="78756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Products and courses offered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BA6A88A-68C9-42A1-891E-80CC2DABCDEF}"/>
              </a:ext>
            </a:extLst>
          </p:cNvPr>
          <p:cNvGraphicFramePr/>
          <p:nvPr/>
        </p:nvGraphicFramePr>
        <p:xfrm>
          <a:off x="-120267" y="1067482"/>
          <a:ext cx="9578629" cy="5346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216" name="Google Shape;216;p44"/>
          <p:cNvCxnSpPr>
            <a:cxnSpLocks/>
          </p:cNvCxnSpPr>
          <p:nvPr/>
        </p:nvCxnSpPr>
        <p:spPr>
          <a:xfrm>
            <a:off x="886408" y="1078335"/>
            <a:ext cx="697878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842418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375</TotalTime>
  <Words>398</Words>
  <Application>Microsoft Office PowerPoint</Application>
  <PresentationFormat>Widescreen</PresentationFormat>
  <Paragraphs>59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Calibri</vt:lpstr>
      <vt:lpstr>Century Gothic</vt:lpstr>
      <vt:lpstr>Courier New</vt:lpstr>
      <vt:lpstr>Montserrat ExtraBold</vt:lpstr>
      <vt:lpstr>Montserrat ExtraLight</vt:lpstr>
      <vt:lpstr>Symbol</vt:lpstr>
      <vt:lpstr>Wingdings</vt:lpstr>
      <vt:lpstr>Wingdings 3</vt:lpstr>
      <vt:lpstr>Slice</vt:lpstr>
      <vt:lpstr>Overview of organisation</vt:lpstr>
      <vt:lpstr>Content</vt:lpstr>
      <vt:lpstr>overview</vt:lpstr>
      <vt:lpstr>vision</vt:lpstr>
      <vt:lpstr>mission</vt:lpstr>
      <vt:lpstr>Departments </vt:lpstr>
      <vt:lpstr>Roles and responsibilities</vt:lpstr>
      <vt:lpstr>Why X-workz</vt:lpstr>
      <vt:lpstr>Products and courses offered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 A C K G R O U N D</dc:title>
  <dc:creator>Sujata BJ</dc:creator>
  <cp:lastModifiedBy>Sujata</cp:lastModifiedBy>
  <cp:revision>85</cp:revision>
  <dcterms:created xsi:type="dcterms:W3CDTF">2024-01-30T12:30:23Z</dcterms:created>
  <dcterms:modified xsi:type="dcterms:W3CDTF">2024-02-17T06:31:18Z</dcterms:modified>
</cp:coreProperties>
</file>

<file path=docProps/thumbnail.jpeg>
</file>